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18"/>
  </p:notesMasterIdLst>
  <p:sldIdLst>
    <p:sldId id="281" r:id="rId3"/>
    <p:sldId id="318" r:id="rId4"/>
    <p:sldId id="319" r:id="rId5"/>
    <p:sldId id="320" r:id="rId6"/>
    <p:sldId id="321" r:id="rId7"/>
    <p:sldId id="322" r:id="rId8"/>
    <p:sldId id="330" r:id="rId9"/>
    <p:sldId id="323" r:id="rId10"/>
    <p:sldId id="324" r:id="rId11"/>
    <p:sldId id="327" r:id="rId12"/>
    <p:sldId id="328" r:id="rId13"/>
    <p:sldId id="325" r:id="rId14"/>
    <p:sldId id="326" r:id="rId15"/>
    <p:sldId id="329" r:id="rId16"/>
    <p:sldId id="317"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BB"/>
    <a:srgbClr val="FFDD00"/>
    <a:srgbClr val="0072B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436" autoAdjust="0"/>
    <p:restoredTop sz="95274" autoAdjust="0"/>
  </p:normalViewPr>
  <p:slideViewPr>
    <p:cSldViewPr snapToGrid="0" snapToObjects="1">
      <p:cViewPr varScale="1">
        <p:scale>
          <a:sx n="72" d="100"/>
          <a:sy n="72" d="100"/>
        </p:scale>
        <p:origin x="1170"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kitha pateel" userId="a71caf0e122c0d52" providerId="LiveId" clId="{9DD532A9-E9E5-4CDF-A63F-DAB8357F2FB3}"/>
    <pc:docChg chg="modSld">
      <pc:chgData name="nikitha pateel" userId="a71caf0e122c0d52" providerId="LiveId" clId="{9DD532A9-E9E5-4CDF-A63F-DAB8357F2FB3}" dt="2018-11-13T22:46:05.851" v="7" actId="20577"/>
      <pc:docMkLst>
        <pc:docMk/>
      </pc:docMkLst>
    </pc:docChg>
  </pc:docChgLst>
  <pc:docChgLst>
    <pc:chgData name="nikitha pateel" userId="a71caf0e122c0d52" providerId="LiveId" clId="{406732A3-FC34-4BFF-9D4F-FE72575EEDDA}"/>
    <pc:docChg chg="undo redo custSel addSld delSld modSld addMainMaster delMainMaster">
      <pc:chgData name="nikitha pateel" userId="a71caf0e122c0d52" providerId="LiveId" clId="{406732A3-FC34-4BFF-9D4F-FE72575EEDDA}" dt="2018-12-04T03:57:51.756" v="526" actId="1076"/>
      <pc:docMkLst>
        <pc:docMk/>
      </pc:docMkLst>
      <pc:sldChg chg="addSp delSp modSp">
        <pc:chgData name="nikitha pateel" userId="a71caf0e122c0d52" providerId="LiveId" clId="{406732A3-FC34-4BFF-9D4F-FE72575EEDDA}" dt="2018-12-04T02:08:43.246" v="434" actId="14100"/>
        <pc:sldMkLst>
          <pc:docMk/>
          <pc:sldMk cId="1824490938" sldId="281"/>
        </pc:sldMkLst>
        <pc:spChg chg="del mod">
          <ac:chgData name="nikitha pateel" userId="a71caf0e122c0d52" providerId="LiveId" clId="{406732A3-FC34-4BFF-9D4F-FE72575EEDDA}" dt="2018-12-04T02:07:46.475" v="421" actId="478"/>
          <ac:spMkLst>
            <pc:docMk/>
            <pc:sldMk cId="1824490938" sldId="281"/>
            <ac:spMk id="2" creationId="{6D9F73B4-E8DF-4D0B-8BD2-EC4768A703DE}"/>
          </ac:spMkLst>
        </pc:spChg>
        <pc:spChg chg="mod">
          <ac:chgData name="nikitha pateel" userId="a71caf0e122c0d52" providerId="LiveId" clId="{406732A3-FC34-4BFF-9D4F-FE72575EEDDA}" dt="2018-12-04T02:08:19.901" v="431" actId="1076"/>
          <ac:spMkLst>
            <pc:docMk/>
            <pc:sldMk cId="1824490938" sldId="281"/>
            <ac:spMk id="3" creationId="{2F436703-B914-4548-B23F-E7D72F602017}"/>
          </ac:spMkLst>
        </pc:spChg>
        <pc:spChg chg="add del mod">
          <ac:chgData name="nikitha pateel" userId="a71caf0e122c0d52" providerId="LiveId" clId="{406732A3-FC34-4BFF-9D4F-FE72575EEDDA}" dt="2018-12-04T02:08:11.539" v="429" actId="478"/>
          <ac:spMkLst>
            <pc:docMk/>
            <pc:sldMk cId="1824490938" sldId="281"/>
            <ac:spMk id="7" creationId="{F2C476BB-F721-4416-8CC1-FA8E4BA5195A}"/>
          </ac:spMkLst>
        </pc:spChg>
        <pc:picChg chg="add del mod">
          <ac:chgData name="nikitha pateel" userId="a71caf0e122c0d52" providerId="LiveId" clId="{406732A3-FC34-4BFF-9D4F-FE72575EEDDA}" dt="2018-12-04T02:04:30.300" v="420" actId="478"/>
          <ac:picMkLst>
            <pc:docMk/>
            <pc:sldMk cId="1824490938" sldId="281"/>
            <ac:picMk id="5" creationId="{02DF5381-2B0F-4ADE-BD78-3F0B592D8E34}"/>
          </ac:picMkLst>
        </pc:picChg>
        <pc:picChg chg="add del mod">
          <ac:chgData name="nikitha pateel" userId="a71caf0e122c0d52" providerId="LiveId" clId="{406732A3-FC34-4BFF-9D4F-FE72575EEDDA}" dt="2018-12-04T02:08:43.246" v="434" actId="14100"/>
          <ac:picMkLst>
            <pc:docMk/>
            <pc:sldMk cId="1824490938" sldId="281"/>
            <ac:picMk id="8" creationId="{D165AB6F-F4F9-4808-8AA9-A8328ECA6E94}"/>
          </ac:picMkLst>
        </pc:picChg>
      </pc:sldChg>
      <pc:sldChg chg="add del">
        <pc:chgData name="nikitha pateel" userId="a71caf0e122c0d52" providerId="LiveId" clId="{406732A3-FC34-4BFF-9D4F-FE72575EEDDA}" dt="2018-12-04T00:18:46.499" v="82" actId="14100"/>
        <pc:sldMkLst>
          <pc:docMk/>
          <pc:sldMk cId="2213394136" sldId="282"/>
        </pc:sldMkLst>
      </pc:sldChg>
      <pc:sldChg chg="add del">
        <pc:chgData name="nikitha pateel" userId="a71caf0e122c0d52" providerId="LiveId" clId="{406732A3-FC34-4BFF-9D4F-FE72575EEDDA}" dt="2018-12-04T00:18:49.944" v="99" actId="2696"/>
        <pc:sldMkLst>
          <pc:docMk/>
          <pc:sldMk cId="2461365461" sldId="309"/>
        </pc:sldMkLst>
      </pc:sldChg>
      <pc:sldChg chg="del">
        <pc:chgData name="nikitha pateel" userId="a71caf0e122c0d52" providerId="LiveId" clId="{406732A3-FC34-4BFF-9D4F-FE72575EEDDA}" dt="2018-12-04T00:18:39.279" v="59" actId="2696"/>
        <pc:sldMkLst>
          <pc:docMk/>
          <pc:sldMk cId="97532493" sldId="310"/>
        </pc:sldMkLst>
      </pc:sldChg>
      <pc:sldChg chg="del">
        <pc:chgData name="nikitha pateel" userId="a71caf0e122c0d52" providerId="LiveId" clId="{406732A3-FC34-4BFF-9D4F-FE72575EEDDA}" dt="2018-12-04T00:18:39.708" v="61" actId="2696"/>
        <pc:sldMkLst>
          <pc:docMk/>
          <pc:sldMk cId="2189836896" sldId="311"/>
        </pc:sldMkLst>
      </pc:sldChg>
      <pc:sldChg chg="del">
        <pc:chgData name="nikitha pateel" userId="a71caf0e122c0d52" providerId="LiveId" clId="{406732A3-FC34-4BFF-9D4F-FE72575EEDDA}" dt="2018-12-04T00:18:39.923" v="62" actId="2696"/>
        <pc:sldMkLst>
          <pc:docMk/>
          <pc:sldMk cId="1481378376" sldId="312"/>
        </pc:sldMkLst>
      </pc:sldChg>
      <pc:sldChg chg="modSp add del">
        <pc:chgData name="nikitha pateel" userId="a71caf0e122c0d52" providerId="LiveId" clId="{406732A3-FC34-4BFF-9D4F-FE72575EEDDA}" dt="2018-12-04T01:30:03.420" v="388" actId="2696"/>
        <pc:sldMkLst>
          <pc:docMk/>
          <pc:sldMk cId="3992002482" sldId="316"/>
        </pc:sldMkLst>
        <pc:spChg chg="mod">
          <ac:chgData name="nikitha pateel" userId="a71caf0e122c0d52" providerId="LiveId" clId="{406732A3-FC34-4BFF-9D4F-FE72575EEDDA}" dt="2018-12-04T01:17:31.615" v="165" actId="14100"/>
          <ac:spMkLst>
            <pc:docMk/>
            <pc:sldMk cId="3992002482" sldId="316"/>
            <ac:spMk id="2" creationId="{C1E36F4E-4674-4A9D-B67E-53221FF62A18}"/>
          </ac:spMkLst>
        </pc:spChg>
      </pc:sldChg>
      <pc:sldChg chg="add del">
        <pc:chgData name="nikitha pateel" userId="a71caf0e122c0d52" providerId="LiveId" clId="{406732A3-FC34-4BFF-9D4F-FE72575EEDDA}" dt="2018-12-04T00:19:24.203" v="101" actId="2696"/>
        <pc:sldMkLst>
          <pc:docMk/>
          <pc:sldMk cId="734291342" sldId="317"/>
        </pc:sldMkLst>
      </pc:sldChg>
      <pc:sldChg chg="delSp modSp add">
        <pc:chgData name="nikitha pateel" userId="a71caf0e122c0d52" providerId="LiveId" clId="{406732A3-FC34-4BFF-9D4F-FE72575EEDDA}" dt="2018-12-04T03:52:02.218" v="477" actId="255"/>
        <pc:sldMkLst>
          <pc:docMk/>
          <pc:sldMk cId="1784226556" sldId="317"/>
        </pc:sldMkLst>
        <pc:spChg chg="del">
          <ac:chgData name="nikitha pateel" userId="a71caf0e122c0d52" providerId="LiveId" clId="{406732A3-FC34-4BFF-9D4F-FE72575EEDDA}" dt="2018-12-04T00:19:43.117" v="104" actId="478"/>
          <ac:spMkLst>
            <pc:docMk/>
            <pc:sldMk cId="1784226556" sldId="317"/>
            <ac:spMk id="2" creationId="{A8EAC8E0-2163-47BE-B7B2-BDD8B400A416}"/>
          </ac:spMkLst>
        </pc:spChg>
        <pc:spChg chg="mod">
          <ac:chgData name="nikitha pateel" userId="a71caf0e122c0d52" providerId="LiveId" clId="{406732A3-FC34-4BFF-9D4F-FE72575EEDDA}" dt="2018-12-04T03:52:02.218" v="477" actId="255"/>
          <ac:spMkLst>
            <pc:docMk/>
            <pc:sldMk cId="1784226556" sldId="317"/>
            <ac:spMk id="3" creationId="{C304B589-A05D-4A6A-85CC-223C3BADE072}"/>
          </ac:spMkLst>
        </pc:spChg>
      </pc:sldChg>
      <pc:sldChg chg="del">
        <pc:chgData name="nikitha pateel" userId="a71caf0e122c0d52" providerId="LiveId" clId="{406732A3-FC34-4BFF-9D4F-FE72575EEDDA}" dt="2018-12-04T00:18:39.518" v="60" actId="2696"/>
        <pc:sldMkLst>
          <pc:docMk/>
          <pc:sldMk cId="3975757774" sldId="317"/>
        </pc:sldMkLst>
      </pc:sldChg>
      <pc:sldChg chg="addSp delSp modSp add">
        <pc:chgData name="nikitha pateel" userId="a71caf0e122c0d52" providerId="LiveId" clId="{406732A3-FC34-4BFF-9D4F-FE72575EEDDA}" dt="2018-12-04T03:49:45.945" v="457" actId="255"/>
        <pc:sldMkLst>
          <pc:docMk/>
          <pc:sldMk cId="1461698355" sldId="318"/>
        </pc:sldMkLst>
        <pc:spChg chg="mod">
          <ac:chgData name="nikitha pateel" userId="a71caf0e122c0d52" providerId="LiveId" clId="{406732A3-FC34-4BFF-9D4F-FE72575EEDDA}" dt="2018-12-04T03:49:36.080" v="456" actId="255"/>
          <ac:spMkLst>
            <pc:docMk/>
            <pc:sldMk cId="1461698355" sldId="318"/>
            <ac:spMk id="2" creationId="{63E60C8E-115A-45E2-ADE4-F5AD9539F076}"/>
          </ac:spMkLst>
        </pc:spChg>
        <pc:spChg chg="add del mod">
          <ac:chgData name="nikitha pateel" userId="a71caf0e122c0d52" providerId="LiveId" clId="{406732A3-FC34-4BFF-9D4F-FE72575EEDDA}" dt="2018-12-04T03:49:45.945" v="457" actId="255"/>
          <ac:spMkLst>
            <pc:docMk/>
            <pc:sldMk cId="1461698355" sldId="318"/>
            <ac:spMk id="3" creationId="{0BA9CB73-DB06-4ED2-BC0E-5AF84A34565C}"/>
          </ac:spMkLst>
        </pc:spChg>
      </pc:sldChg>
      <pc:sldChg chg="del">
        <pc:chgData name="nikitha pateel" userId="a71caf0e122c0d52" providerId="LiveId" clId="{406732A3-FC34-4BFF-9D4F-FE72575EEDDA}" dt="2018-12-04T00:18:38.748" v="57" actId="2696"/>
        <pc:sldMkLst>
          <pc:docMk/>
          <pc:sldMk cId="1796587494" sldId="319"/>
        </pc:sldMkLst>
      </pc:sldChg>
      <pc:sldChg chg="modSp add">
        <pc:chgData name="nikitha pateel" userId="a71caf0e122c0d52" providerId="LiveId" clId="{406732A3-FC34-4BFF-9D4F-FE72575EEDDA}" dt="2018-12-04T03:49:56.511" v="459" actId="255"/>
        <pc:sldMkLst>
          <pc:docMk/>
          <pc:sldMk cId="4287393421" sldId="319"/>
        </pc:sldMkLst>
        <pc:spChg chg="mod">
          <ac:chgData name="nikitha pateel" userId="a71caf0e122c0d52" providerId="LiveId" clId="{406732A3-FC34-4BFF-9D4F-FE72575EEDDA}" dt="2018-12-04T03:49:16.841" v="454" actId="255"/>
          <ac:spMkLst>
            <pc:docMk/>
            <pc:sldMk cId="4287393421" sldId="319"/>
            <ac:spMk id="2" creationId="{F9F98C3E-9A28-48C4-AAD7-0B9B05074C53}"/>
          </ac:spMkLst>
        </pc:spChg>
        <pc:spChg chg="mod">
          <ac:chgData name="nikitha pateel" userId="a71caf0e122c0d52" providerId="LiveId" clId="{406732A3-FC34-4BFF-9D4F-FE72575EEDDA}" dt="2018-12-04T03:49:56.511" v="459" actId="255"/>
          <ac:spMkLst>
            <pc:docMk/>
            <pc:sldMk cId="4287393421" sldId="319"/>
            <ac:spMk id="3" creationId="{8DD4F4CD-93BC-4C44-8B08-E61392346F9C}"/>
          </ac:spMkLst>
        </pc:spChg>
      </pc:sldChg>
      <pc:sldChg chg="addSp delSp modSp add">
        <pc:chgData name="nikitha pateel" userId="a71caf0e122c0d52" providerId="LiveId" clId="{406732A3-FC34-4BFF-9D4F-FE72575EEDDA}" dt="2018-12-04T03:50:15.906" v="462" actId="14100"/>
        <pc:sldMkLst>
          <pc:docMk/>
          <pc:sldMk cId="1291816334" sldId="320"/>
        </pc:sldMkLst>
        <pc:spChg chg="mod">
          <ac:chgData name="nikitha pateel" userId="a71caf0e122c0d52" providerId="LiveId" clId="{406732A3-FC34-4BFF-9D4F-FE72575EEDDA}" dt="2018-12-04T03:50:09.020" v="461" actId="255"/>
          <ac:spMkLst>
            <pc:docMk/>
            <pc:sldMk cId="1291816334" sldId="320"/>
            <ac:spMk id="2" creationId="{741C29C1-1B71-4380-9E44-13454DB1CC6D}"/>
          </ac:spMkLst>
        </pc:spChg>
        <pc:spChg chg="del">
          <ac:chgData name="nikitha pateel" userId="a71caf0e122c0d52" providerId="LiveId" clId="{406732A3-FC34-4BFF-9D4F-FE72575EEDDA}" dt="2018-12-04T03:46:40.471" v="439" actId="931"/>
          <ac:spMkLst>
            <pc:docMk/>
            <pc:sldMk cId="1291816334" sldId="320"/>
            <ac:spMk id="3" creationId="{F610208A-40EF-4E18-9962-DEB93E08DE39}"/>
          </ac:spMkLst>
        </pc:spChg>
        <pc:picChg chg="add mod">
          <ac:chgData name="nikitha pateel" userId="a71caf0e122c0d52" providerId="LiveId" clId="{406732A3-FC34-4BFF-9D4F-FE72575EEDDA}" dt="2018-12-04T03:50:15.906" v="462" actId="14100"/>
          <ac:picMkLst>
            <pc:docMk/>
            <pc:sldMk cId="1291816334" sldId="320"/>
            <ac:picMk id="5" creationId="{6A30A906-177A-4BDD-B70A-2A5190BAB051}"/>
          </ac:picMkLst>
        </pc:picChg>
      </pc:sldChg>
      <pc:sldChg chg="del">
        <pc:chgData name="nikitha pateel" userId="a71caf0e122c0d52" providerId="LiveId" clId="{406732A3-FC34-4BFF-9D4F-FE72575EEDDA}" dt="2018-12-04T00:18:38.996" v="58" actId="2696"/>
        <pc:sldMkLst>
          <pc:docMk/>
          <pc:sldMk cId="3889742813" sldId="320"/>
        </pc:sldMkLst>
      </pc:sldChg>
      <pc:sldChg chg="addSp delSp modSp add">
        <pc:chgData name="nikitha pateel" userId="a71caf0e122c0d52" providerId="LiveId" clId="{406732A3-FC34-4BFF-9D4F-FE72575EEDDA}" dt="2018-12-04T03:50:30.542" v="464" actId="255"/>
        <pc:sldMkLst>
          <pc:docMk/>
          <pc:sldMk cId="2061977709" sldId="321"/>
        </pc:sldMkLst>
        <pc:spChg chg="mod">
          <ac:chgData name="nikitha pateel" userId="a71caf0e122c0d52" providerId="LiveId" clId="{406732A3-FC34-4BFF-9D4F-FE72575EEDDA}" dt="2018-12-04T03:50:30.542" v="464" actId="255"/>
          <ac:spMkLst>
            <pc:docMk/>
            <pc:sldMk cId="2061977709" sldId="321"/>
            <ac:spMk id="2" creationId="{3326EEA8-3FEC-4211-A2E3-BC4BD7784442}"/>
          </ac:spMkLst>
        </pc:spChg>
        <pc:spChg chg="del">
          <ac:chgData name="nikitha pateel" userId="a71caf0e122c0d52" providerId="LiveId" clId="{406732A3-FC34-4BFF-9D4F-FE72575EEDDA}" dt="2018-12-04T01:28:58.191" v="321" actId="931"/>
          <ac:spMkLst>
            <pc:docMk/>
            <pc:sldMk cId="2061977709" sldId="321"/>
            <ac:spMk id="3" creationId="{2EC2B70F-B352-478B-B56D-20DB547AF2C6}"/>
          </ac:spMkLst>
        </pc:spChg>
        <pc:picChg chg="add mod">
          <ac:chgData name="nikitha pateel" userId="a71caf0e122c0d52" providerId="LiveId" clId="{406732A3-FC34-4BFF-9D4F-FE72575EEDDA}" dt="2018-12-04T01:29:01.115" v="322" actId="1076"/>
          <ac:picMkLst>
            <pc:docMk/>
            <pc:sldMk cId="2061977709" sldId="321"/>
            <ac:picMk id="5" creationId="{17D99963-423A-4B1C-9A18-CF79837B1B68}"/>
          </ac:picMkLst>
        </pc:picChg>
      </pc:sldChg>
      <pc:sldChg chg="del">
        <pc:chgData name="nikitha pateel" userId="a71caf0e122c0d52" providerId="LiveId" clId="{406732A3-FC34-4BFF-9D4F-FE72575EEDDA}" dt="2018-12-04T00:18:40.117" v="63" actId="2696"/>
        <pc:sldMkLst>
          <pc:docMk/>
          <pc:sldMk cId="3385637874" sldId="321"/>
        </pc:sldMkLst>
      </pc:sldChg>
      <pc:sldChg chg="addSp delSp modSp add">
        <pc:chgData name="nikitha pateel" userId="a71caf0e122c0d52" providerId="LiveId" clId="{406732A3-FC34-4BFF-9D4F-FE72575EEDDA}" dt="2018-12-04T03:57:51.756" v="526" actId="1076"/>
        <pc:sldMkLst>
          <pc:docMk/>
          <pc:sldMk cId="2943833529" sldId="322"/>
        </pc:sldMkLst>
        <pc:spChg chg="mod">
          <ac:chgData name="nikitha pateel" userId="a71caf0e122c0d52" providerId="LiveId" clId="{406732A3-FC34-4BFF-9D4F-FE72575EEDDA}" dt="2018-12-04T03:50:42.826" v="466" actId="255"/>
          <ac:spMkLst>
            <pc:docMk/>
            <pc:sldMk cId="2943833529" sldId="322"/>
            <ac:spMk id="2" creationId="{575A0459-69A1-44DE-B526-D205E3A040F4}"/>
          </ac:spMkLst>
        </pc:spChg>
        <pc:spChg chg="del">
          <ac:chgData name="nikitha pateel" userId="a71caf0e122c0d52" providerId="LiveId" clId="{406732A3-FC34-4BFF-9D4F-FE72575EEDDA}" dt="2018-12-04T01:30:26.013" v="403" actId="931"/>
          <ac:spMkLst>
            <pc:docMk/>
            <pc:sldMk cId="2943833529" sldId="322"/>
            <ac:spMk id="3" creationId="{F9396CDB-1B03-47B4-B962-7F7301D470C8}"/>
          </ac:spMkLst>
        </pc:spChg>
        <pc:spChg chg="add del mod">
          <ac:chgData name="nikitha pateel" userId="a71caf0e122c0d52" providerId="LiveId" clId="{406732A3-FC34-4BFF-9D4F-FE72575EEDDA}" dt="2018-12-04T01:30:49.097" v="410" actId="931"/>
          <ac:spMkLst>
            <pc:docMk/>
            <pc:sldMk cId="2943833529" sldId="322"/>
            <ac:spMk id="7" creationId="{1DC9666B-C349-465D-A628-C0271C7549A6}"/>
          </ac:spMkLst>
        </pc:spChg>
        <pc:spChg chg="add del">
          <ac:chgData name="nikitha pateel" userId="a71caf0e122c0d52" providerId="LiveId" clId="{406732A3-FC34-4BFF-9D4F-FE72575EEDDA}" dt="2018-12-04T01:30:42.366" v="409" actId="14100"/>
          <ac:spMkLst>
            <pc:docMk/>
            <pc:sldMk cId="2943833529" sldId="322"/>
            <ac:spMk id="8" creationId="{ADFEA984-702B-4BD8-BB82-9CE8647674BE}"/>
          </ac:spMkLst>
        </pc:spChg>
        <pc:spChg chg="add mod">
          <ac:chgData name="nikitha pateel" userId="a71caf0e122c0d52" providerId="LiveId" clId="{406732A3-FC34-4BFF-9D4F-FE72575EEDDA}" dt="2018-12-04T01:31:11.220" v="415" actId="14100"/>
          <ac:spMkLst>
            <pc:docMk/>
            <pc:sldMk cId="2943833529" sldId="322"/>
            <ac:spMk id="11" creationId="{683EAB78-5D7C-4A26-8261-AE191EF2ED5C}"/>
          </ac:spMkLst>
        </pc:spChg>
        <pc:picChg chg="add del mod">
          <ac:chgData name="nikitha pateel" userId="a71caf0e122c0d52" providerId="LiveId" clId="{406732A3-FC34-4BFF-9D4F-FE72575EEDDA}" dt="2018-12-04T01:30:37.987" v="407" actId="478"/>
          <ac:picMkLst>
            <pc:docMk/>
            <pc:sldMk cId="2943833529" sldId="322"/>
            <ac:picMk id="5" creationId="{E1DB6C84-1D50-4134-A8C8-16ECB89ACBB4}"/>
          </ac:picMkLst>
        </pc:picChg>
        <pc:picChg chg="mod">
          <ac:chgData name="nikitha pateel" userId="a71caf0e122c0d52" providerId="LiveId" clId="{406732A3-FC34-4BFF-9D4F-FE72575EEDDA}" dt="2018-12-04T03:57:51.756" v="526" actId="1076"/>
          <ac:picMkLst>
            <pc:docMk/>
            <pc:sldMk cId="2943833529" sldId="322"/>
            <ac:picMk id="9" creationId="{B6881DED-1D75-414B-A9E3-E9DD41B192C1}"/>
          </ac:picMkLst>
        </pc:picChg>
        <pc:picChg chg="add mod">
          <ac:chgData name="nikitha pateel" userId="a71caf0e122c0d52" providerId="LiveId" clId="{406732A3-FC34-4BFF-9D4F-FE72575EEDDA}" dt="2018-12-04T01:31:17.532" v="417" actId="14100"/>
          <ac:picMkLst>
            <pc:docMk/>
            <pc:sldMk cId="2943833529" sldId="322"/>
            <ac:picMk id="10" creationId="{66AC5184-FFD4-4308-9234-4AC7FFA3B48E}"/>
          </ac:picMkLst>
        </pc:picChg>
      </pc:sldChg>
      <pc:sldChg chg="del">
        <pc:chgData name="nikitha pateel" userId="a71caf0e122c0d52" providerId="LiveId" clId="{406732A3-FC34-4BFF-9D4F-FE72575EEDDA}" dt="2018-12-04T00:18:40.284" v="64" actId="2696"/>
        <pc:sldMkLst>
          <pc:docMk/>
          <pc:sldMk cId="2994113462" sldId="322"/>
        </pc:sldMkLst>
      </pc:sldChg>
      <pc:sldChg chg="modSp">
        <pc:chgData name="nikitha pateel" userId="a71caf0e122c0d52" providerId="LiveId" clId="{406732A3-FC34-4BFF-9D4F-FE72575EEDDA}" dt="2018-12-04T03:50:54.613" v="468" actId="255"/>
        <pc:sldMkLst>
          <pc:docMk/>
          <pc:sldMk cId="1174847897" sldId="323"/>
        </pc:sldMkLst>
        <pc:spChg chg="mod">
          <ac:chgData name="nikitha pateel" userId="a71caf0e122c0d52" providerId="LiveId" clId="{406732A3-FC34-4BFF-9D4F-FE72575EEDDA}" dt="2018-12-04T03:50:54.613" v="468" actId="255"/>
          <ac:spMkLst>
            <pc:docMk/>
            <pc:sldMk cId="1174847897" sldId="323"/>
            <ac:spMk id="2" creationId="{0BE968D4-FD83-4D80-A837-58DB0F6E67B3}"/>
          </ac:spMkLst>
        </pc:spChg>
      </pc:sldChg>
      <pc:sldChg chg="modSp">
        <pc:chgData name="nikitha pateel" userId="a71caf0e122c0d52" providerId="LiveId" clId="{406732A3-FC34-4BFF-9D4F-FE72575EEDDA}" dt="2018-12-04T03:57:41.287" v="525" actId="1038"/>
        <pc:sldMkLst>
          <pc:docMk/>
          <pc:sldMk cId="443463320" sldId="324"/>
        </pc:sldMkLst>
        <pc:spChg chg="mod">
          <ac:chgData name="nikitha pateel" userId="a71caf0e122c0d52" providerId="LiveId" clId="{406732A3-FC34-4BFF-9D4F-FE72575EEDDA}" dt="2018-12-04T03:51:06.136" v="470" actId="255"/>
          <ac:spMkLst>
            <pc:docMk/>
            <pc:sldMk cId="443463320" sldId="324"/>
            <ac:spMk id="2" creationId="{26B2B3A8-2D7E-4774-B2FB-A7D7AA324BE0}"/>
          </ac:spMkLst>
        </pc:spChg>
        <pc:picChg chg="mod">
          <ac:chgData name="nikitha pateel" userId="a71caf0e122c0d52" providerId="LiveId" clId="{406732A3-FC34-4BFF-9D4F-FE72575EEDDA}" dt="2018-12-04T03:57:35.117" v="496" actId="1038"/>
          <ac:picMkLst>
            <pc:docMk/>
            <pc:sldMk cId="443463320" sldId="324"/>
            <ac:picMk id="4" creationId="{388274A6-3DC3-4F4D-8729-BF9A2335CB81}"/>
          </ac:picMkLst>
        </pc:picChg>
        <pc:picChg chg="mod">
          <ac:chgData name="nikitha pateel" userId="a71caf0e122c0d52" providerId="LiveId" clId="{406732A3-FC34-4BFF-9D4F-FE72575EEDDA}" dt="2018-12-04T03:57:41.287" v="525" actId="1038"/>
          <ac:picMkLst>
            <pc:docMk/>
            <pc:sldMk cId="443463320" sldId="324"/>
            <ac:picMk id="5" creationId="{32E0DC4B-DCBD-4993-B24C-9F0351BF1C5E}"/>
          </ac:picMkLst>
        </pc:picChg>
      </pc:sldChg>
      <pc:sldChg chg="modSp">
        <pc:chgData name="nikitha pateel" userId="a71caf0e122c0d52" providerId="LiveId" clId="{406732A3-FC34-4BFF-9D4F-FE72575EEDDA}" dt="2018-12-04T03:52:46.413" v="478" actId="1076"/>
        <pc:sldMkLst>
          <pc:docMk/>
          <pc:sldMk cId="1763374448" sldId="325"/>
        </pc:sldMkLst>
        <pc:spChg chg="mod">
          <ac:chgData name="nikitha pateel" userId="a71caf0e122c0d52" providerId="LiveId" clId="{406732A3-FC34-4BFF-9D4F-FE72575EEDDA}" dt="2018-12-04T03:51:18.194" v="472" actId="255"/>
          <ac:spMkLst>
            <pc:docMk/>
            <pc:sldMk cId="1763374448" sldId="325"/>
            <ac:spMk id="2" creationId="{04F96C41-A197-4F2E-9766-D9993D8ED8B7}"/>
          </ac:spMkLst>
        </pc:spChg>
        <pc:picChg chg="mod">
          <ac:chgData name="nikitha pateel" userId="a71caf0e122c0d52" providerId="LiveId" clId="{406732A3-FC34-4BFF-9D4F-FE72575EEDDA}" dt="2018-12-04T03:52:46.413" v="478" actId="1076"/>
          <ac:picMkLst>
            <pc:docMk/>
            <pc:sldMk cId="1763374448" sldId="325"/>
            <ac:picMk id="9" creationId="{AA48CC64-4D74-434D-8C54-12E8475D0F49}"/>
          </ac:picMkLst>
        </pc:picChg>
      </pc:sldChg>
      <pc:sldChg chg="modSp">
        <pc:chgData name="nikitha pateel" userId="a71caf0e122c0d52" providerId="LiveId" clId="{406732A3-FC34-4BFF-9D4F-FE72575EEDDA}" dt="2018-12-04T03:51:55.157" v="476" actId="255"/>
        <pc:sldMkLst>
          <pc:docMk/>
          <pc:sldMk cId="4103240134" sldId="326"/>
        </pc:sldMkLst>
        <pc:spChg chg="mod">
          <ac:chgData name="nikitha pateel" userId="a71caf0e122c0d52" providerId="LiveId" clId="{406732A3-FC34-4BFF-9D4F-FE72575EEDDA}" dt="2018-12-04T03:51:30.467" v="474" actId="255"/>
          <ac:spMkLst>
            <pc:docMk/>
            <pc:sldMk cId="4103240134" sldId="326"/>
            <ac:spMk id="2" creationId="{D7ABF679-5647-499B-A2AF-A8271A1FC1A5}"/>
          </ac:spMkLst>
        </pc:spChg>
        <pc:spChg chg="mod">
          <ac:chgData name="nikitha pateel" userId="a71caf0e122c0d52" providerId="LiveId" clId="{406732A3-FC34-4BFF-9D4F-FE72575EEDDA}" dt="2018-12-04T03:51:55.157" v="476" actId="255"/>
          <ac:spMkLst>
            <pc:docMk/>
            <pc:sldMk cId="4103240134" sldId="326"/>
            <ac:spMk id="3" creationId="{A4E5744A-B193-4D17-A72F-3F323AC6B0FD}"/>
          </ac:spMkLst>
        </pc:spChg>
      </pc:sldChg>
      <pc:sldMasterChg chg="add del addSldLayout delSldLayout">
        <pc:chgData name="nikitha pateel" userId="a71caf0e122c0d52" providerId="LiveId" clId="{406732A3-FC34-4BFF-9D4F-FE72575EEDDA}" dt="2018-12-04T00:18:46.852" v="96" actId="2696"/>
        <pc:sldMasterMkLst>
          <pc:docMk/>
          <pc:sldMasterMk cId="629933824" sldId="2147483648"/>
        </pc:sldMasterMkLst>
        <pc:sldLayoutChg chg="add del">
          <pc:chgData name="nikitha pateel" userId="a71caf0e122c0d52" providerId="LiveId" clId="{406732A3-FC34-4BFF-9D4F-FE72575EEDDA}" dt="2018-12-04T00:18:46.852" v="96" actId="2696"/>
          <pc:sldLayoutMkLst>
            <pc:docMk/>
            <pc:sldMasterMk cId="629933824" sldId="2147483648"/>
            <pc:sldLayoutMk cId="3349243496" sldId="2147483649"/>
          </pc:sldLayoutMkLst>
        </pc:sldLayoutChg>
        <pc:sldLayoutChg chg="add del">
          <pc:chgData name="nikitha pateel" userId="a71caf0e122c0d52" providerId="LiveId" clId="{406732A3-FC34-4BFF-9D4F-FE72575EEDDA}" dt="2018-12-04T00:18:46.851" v="95" actId="2696"/>
          <pc:sldLayoutMkLst>
            <pc:docMk/>
            <pc:sldMasterMk cId="629933824" sldId="2147483648"/>
            <pc:sldLayoutMk cId="2833533934" sldId="2147483650"/>
          </pc:sldLayoutMkLst>
        </pc:sldLayoutChg>
        <pc:sldLayoutChg chg="add del">
          <pc:chgData name="nikitha pateel" userId="a71caf0e122c0d52" providerId="LiveId" clId="{406732A3-FC34-4BFF-9D4F-FE72575EEDDA}" dt="2018-12-04T00:18:46.850" v="94" actId="2696"/>
          <pc:sldLayoutMkLst>
            <pc:docMk/>
            <pc:sldMasterMk cId="629933824" sldId="2147483648"/>
            <pc:sldLayoutMk cId="3164561242" sldId="2147483651"/>
          </pc:sldLayoutMkLst>
        </pc:sldLayoutChg>
        <pc:sldLayoutChg chg="add del">
          <pc:chgData name="nikitha pateel" userId="a71caf0e122c0d52" providerId="LiveId" clId="{406732A3-FC34-4BFF-9D4F-FE72575EEDDA}" dt="2018-12-04T00:18:46.849" v="93" actId="2696"/>
          <pc:sldLayoutMkLst>
            <pc:docMk/>
            <pc:sldMasterMk cId="629933824" sldId="2147483648"/>
            <pc:sldLayoutMk cId="1080863291" sldId="2147483652"/>
          </pc:sldLayoutMkLst>
        </pc:sldLayoutChg>
        <pc:sldLayoutChg chg="add del">
          <pc:chgData name="nikitha pateel" userId="a71caf0e122c0d52" providerId="LiveId" clId="{406732A3-FC34-4BFF-9D4F-FE72575EEDDA}" dt="2018-12-04T00:18:46.848" v="92" actId="2696"/>
          <pc:sldLayoutMkLst>
            <pc:docMk/>
            <pc:sldMasterMk cId="629933824" sldId="2147483648"/>
            <pc:sldLayoutMk cId="174218213" sldId="2147483653"/>
          </pc:sldLayoutMkLst>
        </pc:sldLayoutChg>
        <pc:sldLayoutChg chg="add del">
          <pc:chgData name="nikitha pateel" userId="a71caf0e122c0d52" providerId="LiveId" clId="{406732A3-FC34-4BFF-9D4F-FE72575EEDDA}" dt="2018-12-04T00:18:46.847" v="91" actId="2696"/>
          <pc:sldLayoutMkLst>
            <pc:docMk/>
            <pc:sldMasterMk cId="629933824" sldId="2147483648"/>
            <pc:sldLayoutMk cId="199654813" sldId="2147483654"/>
          </pc:sldLayoutMkLst>
        </pc:sldLayoutChg>
        <pc:sldLayoutChg chg="add del">
          <pc:chgData name="nikitha pateel" userId="a71caf0e122c0d52" providerId="LiveId" clId="{406732A3-FC34-4BFF-9D4F-FE72575EEDDA}" dt="2018-12-04T00:18:46.846" v="90" actId="2696"/>
          <pc:sldLayoutMkLst>
            <pc:docMk/>
            <pc:sldMasterMk cId="629933824" sldId="2147483648"/>
            <pc:sldLayoutMk cId="1150096181" sldId="2147483655"/>
          </pc:sldLayoutMkLst>
        </pc:sldLayoutChg>
        <pc:sldLayoutChg chg="add del">
          <pc:chgData name="nikitha pateel" userId="a71caf0e122c0d52" providerId="LiveId" clId="{406732A3-FC34-4BFF-9D4F-FE72575EEDDA}" dt="2018-12-04T00:18:46.845" v="89" actId="2696"/>
          <pc:sldLayoutMkLst>
            <pc:docMk/>
            <pc:sldMasterMk cId="629933824" sldId="2147483648"/>
            <pc:sldLayoutMk cId="3774589174" sldId="2147483656"/>
          </pc:sldLayoutMkLst>
        </pc:sldLayoutChg>
        <pc:sldLayoutChg chg="add del">
          <pc:chgData name="nikitha pateel" userId="a71caf0e122c0d52" providerId="LiveId" clId="{406732A3-FC34-4BFF-9D4F-FE72575EEDDA}" dt="2018-12-04T00:18:46.845" v="88" actId="2696"/>
          <pc:sldLayoutMkLst>
            <pc:docMk/>
            <pc:sldMasterMk cId="629933824" sldId="2147483648"/>
            <pc:sldLayoutMk cId="2499597931" sldId="2147483657"/>
          </pc:sldLayoutMkLst>
        </pc:sldLayoutChg>
        <pc:sldLayoutChg chg="add del">
          <pc:chgData name="nikitha pateel" userId="a71caf0e122c0d52" providerId="LiveId" clId="{406732A3-FC34-4BFF-9D4F-FE72575EEDDA}" dt="2018-12-04T00:18:46.844" v="87" actId="2696"/>
          <pc:sldLayoutMkLst>
            <pc:docMk/>
            <pc:sldMasterMk cId="629933824" sldId="2147483648"/>
            <pc:sldLayoutMk cId="2448751325" sldId="2147483658"/>
          </pc:sldLayoutMkLst>
        </pc:sldLayoutChg>
        <pc:sldLayoutChg chg="add del">
          <pc:chgData name="nikitha pateel" userId="a71caf0e122c0d52" providerId="LiveId" clId="{406732A3-FC34-4BFF-9D4F-FE72575EEDDA}" dt="2018-12-04T00:18:46.843" v="86" actId="2696"/>
          <pc:sldLayoutMkLst>
            <pc:docMk/>
            <pc:sldMasterMk cId="629933824" sldId="2147483648"/>
            <pc:sldLayoutMk cId="555771467" sldId="2147483659"/>
          </pc:sldLayoutMkLst>
        </pc:sldLayoutChg>
        <pc:sldLayoutChg chg="add del">
          <pc:chgData name="nikitha pateel" userId="a71caf0e122c0d52" providerId="LiveId" clId="{406732A3-FC34-4BFF-9D4F-FE72575EEDDA}" dt="2018-12-04T00:18:46.842" v="85" actId="2696"/>
          <pc:sldLayoutMkLst>
            <pc:docMk/>
            <pc:sldMasterMk cId="629933824" sldId="2147483648"/>
            <pc:sldLayoutMk cId="334226599" sldId="2147483672"/>
          </pc:sldLayoutMkLst>
        </pc:sldLayoutChg>
        <pc:sldLayoutChg chg="add del">
          <pc:chgData name="nikitha pateel" userId="a71caf0e122c0d52" providerId="LiveId" clId="{406732A3-FC34-4BFF-9D4F-FE72575EEDDA}" dt="2018-12-04T00:18:46.842" v="84" actId="2696"/>
          <pc:sldLayoutMkLst>
            <pc:docMk/>
            <pc:sldMasterMk cId="629933824" sldId="2147483648"/>
            <pc:sldLayoutMk cId="2569279595" sldId="2147483673"/>
          </pc:sldLayoutMkLst>
        </pc:sldLayoutChg>
      </pc:sldMasterChg>
    </pc:docChg>
  </pc:docChgLst>
  <pc:docChgLst>
    <pc:chgData name="nikitha pateel" userId="a71caf0e122c0d52" providerId="LiveId" clId="{49448743-3DEF-487A-8B3F-1D4E3674B13B}"/>
    <pc:docChg chg="addSld modSld">
      <pc:chgData name="nikitha pateel" userId="a71caf0e122c0d52" providerId="LiveId" clId="{49448743-3DEF-487A-8B3F-1D4E3674B13B}" dt="2018-12-04T22:28:59.219" v="86" actId="20577"/>
      <pc:docMkLst>
        <pc:docMk/>
      </pc:docMkLst>
      <pc:sldChg chg="modSp">
        <pc:chgData name="nikitha pateel" userId="a71caf0e122c0d52" providerId="LiveId" clId="{49448743-3DEF-487A-8B3F-1D4E3674B13B}" dt="2018-12-04T22:28:59.219" v="86" actId="20577"/>
        <pc:sldMkLst>
          <pc:docMk/>
          <pc:sldMk cId="2265575890" sldId="329"/>
        </pc:sldMkLst>
        <pc:spChg chg="mod">
          <ac:chgData name="nikitha pateel" userId="a71caf0e122c0d52" providerId="LiveId" clId="{49448743-3DEF-487A-8B3F-1D4E3674B13B}" dt="2018-12-04T22:28:59.219" v="86" actId="20577"/>
          <ac:spMkLst>
            <pc:docMk/>
            <pc:sldMk cId="2265575890" sldId="329"/>
            <ac:spMk id="3" creationId="{6604D62C-34E2-48F5-B63B-DD1D43E6BA46}"/>
          </ac:spMkLst>
        </pc:spChg>
      </pc:sldChg>
      <pc:sldChg chg="addSp delSp modSp add">
        <pc:chgData name="nikitha pateel" userId="a71caf0e122c0d52" providerId="LiveId" clId="{49448743-3DEF-487A-8B3F-1D4E3674B13B}" dt="2018-12-04T22:22:11.740" v="18" actId="1076"/>
        <pc:sldMkLst>
          <pc:docMk/>
          <pc:sldMk cId="2073801293" sldId="330"/>
        </pc:sldMkLst>
        <pc:spChg chg="mod">
          <ac:chgData name="nikitha pateel" userId="a71caf0e122c0d52" providerId="LiveId" clId="{49448743-3DEF-487A-8B3F-1D4E3674B13B}" dt="2018-12-04T22:21:06.027" v="14" actId="255"/>
          <ac:spMkLst>
            <pc:docMk/>
            <pc:sldMk cId="2073801293" sldId="330"/>
            <ac:spMk id="2" creationId="{48F5D6CE-7A2E-4FB7-BCB9-2AAD11B0F554}"/>
          </ac:spMkLst>
        </pc:spChg>
        <pc:spChg chg="del">
          <ac:chgData name="nikitha pateel" userId="a71caf0e122c0d52" providerId="LiveId" clId="{49448743-3DEF-487A-8B3F-1D4E3674B13B}" dt="2018-12-04T22:21:59.283" v="15" actId="931"/>
          <ac:spMkLst>
            <pc:docMk/>
            <pc:sldMk cId="2073801293" sldId="330"/>
            <ac:spMk id="3" creationId="{02BBDEA8-4A86-4477-81F8-72F202A6D0E0}"/>
          </ac:spMkLst>
        </pc:spChg>
        <pc:picChg chg="add mod">
          <ac:chgData name="nikitha pateel" userId="a71caf0e122c0d52" providerId="LiveId" clId="{49448743-3DEF-487A-8B3F-1D4E3674B13B}" dt="2018-12-04T22:22:11.740" v="18" actId="1076"/>
          <ac:picMkLst>
            <pc:docMk/>
            <pc:sldMk cId="2073801293" sldId="330"/>
            <ac:picMk id="5" creationId="{9AEC75E3-8ECD-4466-ABEE-94119DEF5E63}"/>
          </ac:picMkLst>
        </pc:picChg>
      </pc:sldChg>
    </pc:docChg>
  </pc:docChgLst>
</pc:chgInfo>
</file>

<file path=ppt/media/image1.jpg>
</file>

<file path=ppt/media/image10.png>
</file>

<file path=ppt/media/image11.JPG>
</file>

<file path=ppt/media/image12.JPG>
</file>

<file path=ppt/media/image13.JPG>
</file>

<file path=ppt/media/image14.gif>
</file>

<file path=ppt/media/image2.jp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8A17B8-8D3C-41E8-AD91-BB6A55472D0D}" type="datetimeFigureOut">
              <a:rPr lang="en-US" smtClean="0"/>
              <a:t>12/4/2018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30EEB-420B-43D9-9A0E-157CF8D12A61}" type="slidenum">
              <a:rPr lang="en-US" smtClean="0"/>
              <a:t>‹#›</a:t>
            </a:fld>
            <a:endParaRPr lang="en-US"/>
          </a:p>
        </p:txBody>
      </p:sp>
    </p:spTree>
    <p:extLst>
      <p:ext uri="{BB962C8B-B14F-4D97-AF65-F5344CB8AC3E}">
        <p14:creationId xmlns:p14="http://schemas.microsoft.com/office/powerpoint/2010/main" val="2746129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F30EEB-420B-43D9-9A0E-157CF8D12A61}" type="slidenum">
              <a:rPr lang="en-US" smtClean="0"/>
              <a:t>1</a:t>
            </a:fld>
            <a:endParaRPr lang="en-US"/>
          </a:p>
        </p:txBody>
      </p:sp>
    </p:spTree>
    <p:extLst>
      <p:ext uri="{BB962C8B-B14F-4D97-AF65-F5344CB8AC3E}">
        <p14:creationId xmlns:p14="http://schemas.microsoft.com/office/powerpoint/2010/main" val="3435240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9CFD64F-A9CB-DF4D-B75B-C0ECCB8D2283}" type="datetimeFigureOut">
              <a:rPr lang="en-US" smtClean="0"/>
              <a:t>12/4/2018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3349243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9CFD64F-A9CB-DF4D-B75B-C0ECCB8D2283}" type="datetimeFigureOut">
              <a:rPr lang="en-US" smtClean="0"/>
              <a:t>12/4/2018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2448751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9CFD64F-A9CB-DF4D-B75B-C0ECCB8D2283}" type="datetimeFigureOut">
              <a:rPr lang="en-US" smtClean="0"/>
              <a:t>12/4/2018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5557714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9CFD64F-A9CB-DF4D-B75B-C0ECCB8D2283}" type="datetimeFigureOut">
              <a:rPr lang="en-US" smtClean="0"/>
              <a:t>12/4/2018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3342265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9CFD64F-A9CB-DF4D-B75B-C0ECCB8D2283}" type="datetimeFigureOut">
              <a:rPr lang="en-US" smtClean="0"/>
              <a:t>12/4/2018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25692795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D2A2399-3C9C-6B45-A20A-3D6766199C84}" type="datetimeFigureOut">
              <a:rPr lang="en-US" smtClean="0"/>
              <a:t>12/4/2018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B4EEB8-BBB8-944C-B367-48E70FEB8A0D}" type="slidenum">
              <a:rPr lang="en-US" smtClean="0"/>
              <a:t>‹#›</a:t>
            </a:fld>
            <a:endParaRPr lang="en-US"/>
          </a:p>
        </p:txBody>
      </p:sp>
    </p:spTree>
    <p:extLst>
      <p:ext uri="{BB962C8B-B14F-4D97-AF65-F5344CB8AC3E}">
        <p14:creationId xmlns:p14="http://schemas.microsoft.com/office/powerpoint/2010/main" val="38487978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D2A2399-3C9C-6B45-A20A-3D6766199C84}" type="datetimeFigureOut">
              <a:rPr lang="en-US" smtClean="0"/>
              <a:t>12/4/2018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B4EEB8-BBB8-944C-B367-48E70FEB8A0D}" type="slidenum">
              <a:rPr lang="en-US" smtClean="0"/>
              <a:t>‹#›</a:t>
            </a:fld>
            <a:endParaRPr lang="en-US"/>
          </a:p>
        </p:txBody>
      </p:sp>
    </p:spTree>
    <p:extLst>
      <p:ext uri="{BB962C8B-B14F-4D97-AF65-F5344CB8AC3E}">
        <p14:creationId xmlns:p14="http://schemas.microsoft.com/office/powerpoint/2010/main" val="35402619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D2A2399-3C9C-6B45-A20A-3D6766199C84}" type="datetimeFigureOut">
              <a:rPr lang="en-US" smtClean="0"/>
              <a:t>12/4/2018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B4EEB8-BBB8-944C-B367-48E70FEB8A0D}" type="slidenum">
              <a:rPr lang="en-US" smtClean="0"/>
              <a:t>‹#›</a:t>
            </a:fld>
            <a:endParaRPr lang="en-US"/>
          </a:p>
        </p:txBody>
      </p:sp>
    </p:spTree>
    <p:extLst>
      <p:ext uri="{BB962C8B-B14F-4D97-AF65-F5344CB8AC3E}">
        <p14:creationId xmlns:p14="http://schemas.microsoft.com/office/powerpoint/2010/main" val="2699194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D2A2399-3C9C-6B45-A20A-3D6766199C84}" type="datetimeFigureOut">
              <a:rPr lang="en-US" smtClean="0"/>
              <a:t>12/4/2018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B4EEB8-BBB8-944C-B367-48E70FEB8A0D}" type="slidenum">
              <a:rPr lang="en-US" smtClean="0"/>
              <a:t>‹#›</a:t>
            </a:fld>
            <a:endParaRPr lang="en-US"/>
          </a:p>
        </p:txBody>
      </p:sp>
    </p:spTree>
    <p:extLst>
      <p:ext uri="{BB962C8B-B14F-4D97-AF65-F5344CB8AC3E}">
        <p14:creationId xmlns:p14="http://schemas.microsoft.com/office/powerpoint/2010/main" val="29483291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D2A2399-3C9C-6B45-A20A-3D6766199C84}" type="datetimeFigureOut">
              <a:rPr lang="en-US" smtClean="0"/>
              <a:t>12/4/2018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B4EEB8-BBB8-944C-B367-48E70FEB8A0D}" type="slidenum">
              <a:rPr lang="en-US" smtClean="0"/>
              <a:t>‹#›</a:t>
            </a:fld>
            <a:endParaRPr lang="en-US"/>
          </a:p>
        </p:txBody>
      </p:sp>
    </p:spTree>
    <p:extLst>
      <p:ext uri="{BB962C8B-B14F-4D97-AF65-F5344CB8AC3E}">
        <p14:creationId xmlns:p14="http://schemas.microsoft.com/office/powerpoint/2010/main" val="19812339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D2A2399-3C9C-6B45-A20A-3D6766199C84}" type="datetimeFigureOut">
              <a:rPr lang="en-US" smtClean="0"/>
              <a:t>12/4/2018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B4EEB8-BBB8-944C-B367-48E70FEB8A0D}" type="slidenum">
              <a:rPr lang="en-US" smtClean="0"/>
              <a:t>‹#›</a:t>
            </a:fld>
            <a:endParaRPr lang="en-US"/>
          </a:p>
        </p:txBody>
      </p:sp>
    </p:spTree>
    <p:extLst>
      <p:ext uri="{BB962C8B-B14F-4D97-AF65-F5344CB8AC3E}">
        <p14:creationId xmlns:p14="http://schemas.microsoft.com/office/powerpoint/2010/main" val="19453816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9CFD64F-A9CB-DF4D-B75B-C0ECCB8D2283}" type="datetimeFigureOut">
              <a:rPr lang="en-US" smtClean="0"/>
              <a:t>12/4/2018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28335339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2A2399-3C9C-6B45-A20A-3D6766199C84}" type="datetimeFigureOut">
              <a:rPr lang="en-US" smtClean="0"/>
              <a:t>12/4/2018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B4EEB8-BBB8-944C-B367-48E70FEB8A0D}" type="slidenum">
              <a:rPr lang="en-US" smtClean="0"/>
              <a:t>‹#›</a:t>
            </a:fld>
            <a:endParaRPr lang="en-US"/>
          </a:p>
        </p:txBody>
      </p:sp>
    </p:spTree>
    <p:extLst>
      <p:ext uri="{BB962C8B-B14F-4D97-AF65-F5344CB8AC3E}">
        <p14:creationId xmlns:p14="http://schemas.microsoft.com/office/powerpoint/2010/main" val="13451711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D2A2399-3C9C-6B45-A20A-3D6766199C84}" type="datetimeFigureOut">
              <a:rPr lang="en-US" smtClean="0"/>
              <a:t>12/4/2018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B4EEB8-BBB8-944C-B367-48E70FEB8A0D}" type="slidenum">
              <a:rPr lang="en-US" smtClean="0"/>
              <a:t>‹#›</a:t>
            </a:fld>
            <a:endParaRPr lang="en-US"/>
          </a:p>
        </p:txBody>
      </p:sp>
    </p:spTree>
    <p:extLst>
      <p:ext uri="{BB962C8B-B14F-4D97-AF65-F5344CB8AC3E}">
        <p14:creationId xmlns:p14="http://schemas.microsoft.com/office/powerpoint/2010/main" val="24438602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D2A2399-3C9C-6B45-A20A-3D6766199C84}" type="datetimeFigureOut">
              <a:rPr lang="en-US" smtClean="0"/>
              <a:t>12/4/2018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B4EEB8-BBB8-944C-B367-48E70FEB8A0D}" type="slidenum">
              <a:rPr lang="en-US" smtClean="0"/>
              <a:t>‹#›</a:t>
            </a:fld>
            <a:endParaRPr lang="en-US"/>
          </a:p>
        </p:txBody>
      </p:sp>
    </p:spTree>
    <p:extLst>
      <p:ext uri="{BB962C8B-B14F-4D97-AF65-F5344CB8AC3E}">
        <p14:creationId xmlns:p14="http://schemas.microsoft.com/office/powerpoint/2010/main" val="335137323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D2A2399-3C9C-6B45-A20A-3D6766199C84}" type="datetimeFigureOut">
              <a:rPr lang="en-US" smtClean="0"/>
              <a:t>12/4/2018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B4EEB8-BBB8-944C-B367-48E70FEB8A0D}" type="slidenum">
              <a:rPr lang="en-US" smtClean="0"/>
              <a:t>‹#›</a:t>
            </a:fld>
            <a:endParaRPr lang="en-US"/>
          </a:p>
        </p:txBody>
      </p:sp>
    </p:spTree>
    <p:extLst>
      <p:ext uri="{BB962C8B-B14F-4D97-AF65-F5344CB8AC3E}">
        <p14:creationId xmlns:p14="http://schemas.microsoft.com/office/powerpoint/2010/main" val="31324543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D2A2399-3C9C-6B45-A20A-3D6766199C84}" type="datetimeFigureOut">
              <a:rPr lang="en-US" smtClean="0"/>
              <a:t>12/4/2018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B4EEB8-BBB8-944C-B367-48E70FEB8A0D}" type="slidenum">
              <a:rPr lang="en-US" smtClean="0"/>
              <a:t>‹#›</a:t>
            </a:fld>
            <a:endParaRPr lang="en-US"/>
          </a:p>
        </p:txBody>
      </p:sp>
    </p:spTree>
    <p:extLst>
      <p:ext uri="{BB962C8B-B14F-4D97-AF65-F5344CB8AC3E}">
        <p14:creationId xmlns:p14="http://schemas.microsoft.com/office/powerpoint/2010/main" val="1862231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9CFD64F-A9CB-DF4D-B75B-C0ECCB8D2283}" type="datetimeFigureOut">
              <a:rPr lang="en-US" smtClean="0"/>
              <a:t>12/4/2018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3164561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9CFD64F-A9CB-DF4D-B75B-C0ECCB8D2283}" type="datetimeFigureOut">
              <a:rPr lang="en-US" smtClean="0"/>
              <a:t>12/4/2018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1080863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9CFD64F-A9CB-DF4D-B75B-C0ECCB8D2283}" type="datetimeFigureOut">
              <a:rPr lang="en-US" smtClean="0"/>
              <a:t>12/4/2018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1742182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9CFD64F-A9CB-DF4D-B75B-C0ECCB8D2283}" type="datetimeFigureOut">
              <a:rPr lang="en-US" smtClean="0"/>
              <a:t>12/4/2018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199654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9CFD64F-A9CB-DF4D-B75B-C0ECCB8D2283}" type="datetimeFigureOut">
              <a:rPr lang="en-US" smtClean="0"/>
              <a:t>12/4/2018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11500961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9CFD64F-A9CB-DF4D-B75B-C0ECCB8D2283}" type="datetimeFigureOut">
              <a:rPr lang="en-US" smtClean="0"/>
              <a:t>12/4/2018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3774589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9CFD64F-A9CB-DF4D-B75B-C0ECCB8D2283}" type="datetimeFigureOut">
              <a:rPr lang="en-US" smtClean="0"/>
              <a:t>12/4/2018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F22179-9DDD-BD48-B97A-0D039F60E4AE}" type="slidenum">
              <a:rPr lang="en-US" smtClean="0"/>
              <a:t>‹#›</a:t>
            </a:fld>
            <a:endParaRPr lang="en-US"/>
          </a:p>
        </p:txBody>
      </p:sp>
    </p:spTree>
    <p:extLst>
      <p:ext uri="{BB962C8B-B14F-4D97-AF65-F5344CB8AC3E}">
        <p14:creationId xmlns:p14="http://schemas.microsoft.com/office/powerpoint/2010/main" val="2499597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2.jp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5"/>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CFD64F-A9CB-DF4D-B75B-C0ECCB8D2283}" type="datetimeFigureOut">
              <a:rPr lang="en-US" smtClean="0"/>
              <a:t>12/4/2018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F22179-9DDD-BD48-B97A-0D039F60E4AE}" type="slidenum">
              <a:rPr lang="en-US" smtClean="0"/>
              <a:t>‹#›</a:t>
            </a:fld>
            <a:endParaRPr lang="en-US"/>
          </a:p>
        </p:txBody>
      </p:sp>
    </p:spTree>
    <p:extLst>
      <p:ext uri="{BB962C8B-B14F-4D97-AF65-F5344CB8AC3E}">
        <p14:creationId xmlns:p14="http://schemas.microsoft.com/office/powerpoint/2010/main" val="629933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 id="2147483673" r:id="rId13"/>
  </p:sldLayoutIdLst>
  <p:txStyles>
    <p:titleStyle>
      <a:lvl1pPr algn="ctr" defTabSz="457200" rtl="0" eaLnBrk="1" latinLnBrk="0" hangingPunct="1">
        <a:spcBef>
          <a:spcPct val="0"/>
        </a:spcBef>
        <a:buNone/>
        <a:defRPr sz="4400" kern="1200">
          <a:solidFill>
            <a:schemeClr val="tx1"/>
          </a:solidFill>
          <a:latin typeface="Helvetica"/>
          <a:ea typeface="+mj-ea"/>
          <a:cs typeface="Helvetica"/>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Helvetica"/>
          <a:ea typeface="+mn-ea"/>
          <a:cs typeface="Helvetica"/>
        </a:defRPr>
      </a:lvl1pPr>
      <a:lvl2pPr marL="742950" indent="-285750" algn="l" defTabSz="457200" rtl="0" eaLnBrk="1" latinLnBrk="0" hangingPunct="1">
        <a:spcBef>
          <a:spcPct val="20000"/>
        </a:spcBef>
        <a:buFont typeface="Arial"/>
        <a:buChar char="–"/>
        <a:defRPr sz="2800" kern="1200">
          <a:solidFill>
            <a:schemeClr val="tx1"/>
          </a:solidFill>
          <a:latin typeface="Helvetica"/>
          <a:ea typeface="+mn-ea"/>
          <a:cs typeface="Helvetica"/>
        </a:defRPr>
      </a:lvl2pPr>
      <a:lvl3pPr marL="1143000" indent="-228600" algn="l" defTabSz="457200" rtl="0" eaLnBrk="1" latinLnBrk="0" hangingPunct="1">
        <a:spcBef>
          <a:spcPct val="20000"/>
        </a:spcBef>
        <a:buFont typeface="Arial"/>
        <a:buChar char="•"/>
        <a:defRPr sz="2400" kern="1200">
          <a:solidFill>
            <a:schemeClr val="tx1"/>
          </a:solidFill>
          <a:latin typeface="Helvetica"/>
          <a:ea typeface="+mn-ea"/>
          <a:cs typeface="Helvetica"/>
        </a:defRPr>
      </a:lvl3pPr>
      <a:lvl4pPr marL="1600200" indent="-228600" algn="l" defTabSz="457200" rtl="0" eaLnBrk="1" latinLnBrk="0" hangingPunct="1">
        <a:spcBef>
          <a:spcPct val="20000"/>
        </a:spcBef>
        <a:buFont typeface="Arial"/>
        <a:buChar char="–"/>
        <a:defRPr sz="2000" kern="1200">
          <a:solidFill>
            <a:schemeClr val="tx1"/>
          </a:solidFill>
          <a:latin typeface="Helvetica"/>
          <a:ea typeface="+mn-ea"/>
          <a:cs typeface="Helvetica"/>
        </a:defRPr>
      </a:lvl4pPr>
      <a:lvl5pPr marL="2057400" indent="-228600" algn="l" defTabSz="457200" rtl="0" eaLnBrk="1" latinLnBrk="0" hangingPunct="1">
        <a:spcBef>
          <a:spcPct val="20000"/>
        </a:spcBef>
        <a:buFont typeface="Arial"/>
        <a:buChar char="»"/>
        <a:defRPr sz="2000" kern="1200">
          <a:solidFill>
            <a:schemeClr val="tx1"/>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13"/>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2A2399-3C9C-6B45-A20A-3D6766199C84}" type="datetimeFigureOut">
              <a:rPr lang="en-US" smtClean="0"/>
              <a:t>12/4/2018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B4EEB8-BBB8-944C-B367-48E70FEB8A0D}" type="slidenum">
              <a:rPr lang="en-US" smtClean="0"/>
              <a:t>‹#›</a:t>
            </a:fld>
            <a:endParaRPr lang="en-US"/>
          </a:p>
        </p:txBody>
      </p:sp>
    </p:spTree>
    <p:extLst>
      <p:ext uri="{BB962C8B-B14F-4D97-AF65-F5344CB8AC3E}">
        <p14:creationId xmlns:p14="http://schemas.microsoft.com/office/powerpoint/2010/main" val="20516731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F436703-B914-4548-B23F-E7D72F602017}"/>
              </a:ext>
            </a:extLst>
          </p:cNvPr>
          <p:cNvSpPr>
            <a:spLocks noGrp="1"/>
          </p:cNvSpPr>
          <p:nvPr>
            <p:ph type="subTitle" idx="1"/>
          </p:nvPr>
        </p:nvSpPr>
        <p:spPr>
          <a:xfrm>
            <a:off x="1371600" y="3898999"/>
            <a:ext cx="6400800" cy="1752600"/>
          </a:xfrm>
        </p:spPr>
        <p:txBody>
          <a:bodyPr>
            <a:normAutofit fontScale="55000" lnSpcReduction="20000"/>
          </a:bodyPr>
          <a:lstStyle/>
          <a:p>
            <a:r>
              <a:rPr lang="en-US" sz="3800" u="sng" dirty="0">
                <a:solidFill>
                  <a:schemeClr val="bg1"/>
                </a:solidFill>
                <a:latin typeface="Times New Roman" panose="02020603050405020304" pitchFamily="18" charset="0"/>
                <a:ea typeface="+mj-ea"/>
                <a:cs typeface="Times New Roman" panose="02020603050405020304" pitchFamily="18" charset="0"/>
              </a:rPr>
              <a:t>TEAM 3</a:t>
            </a:r>
          </a:p>
          <a:p>
            <a:r>
              <a:rPr lang="en-US" sz="3800" dirty="0">
                <a:solidFill>
                  <a:schemeClr val="bg1"/>
                </a:solidFill>
                <a:latin typeface="Times New Roman" panose="02020603050405020304" pitchFamily="18" charset="0"/>
                <a:cs typeface="Times New Roman" panose="02020603050405020304" pitchFamily="18" charset="0"/>
              </a:rPr>
              <a:t>SIRISHA RELLA – 43</a:t>
            </a:r>
            <a:endParaRPr lang="en-US" sz="3800" u="sng" dirty="0">
              <a:solidFill>
                <a:schemeClr val="bg1"/>
              </a:solidFill>
              <a:latin typeface="Times New Roman" panose="02020603050405020304" pitchFamily="18" charset="0"/>
              <a:ea typeface="+mj-ea"/>
              <a:cs typeface="Times New Roman" panose="02020603050405020304" pitchFamily="18" charset="0"/>
            </a:endParaRPr>
          </a:p>
          <a:p>
            <a:r>
              <a:rPr lang="en-US" sz="3800" dirty="0">
                <a:solidFill>
                  <a:schemeClr val="bg1"/>
                </a:solidFill>
                <a:latin typeface="Times New Roman" panose="02020603050405020304" pitchFamily="18" charset="0"/>
                <a:ea typeface="+mj-ea"/>
                <a:cs typeface="Times New Roman" panose="02020603050405020304" pitchFamily="18" charset="0"/>
              </a:rPr>
              <a:t>SAI SREE NIKITHA  PATEEL– 39</a:t>
            </a:r>
          </a:p>
          <a:p>
            <a:r>
              <a:rPr lang="en-US" sz="3800" dirty="0">
                <a:solidFill>
                  <a:schemeClr val="bg1"/>
                </a:solidFill>
                <a:latin typeface="Times New Roman" panose="02020603050405020304" pitchFamily="18" charset="0"/>
                <a:ea typeface="+mj-ea"/>
                <a:cs typeface="Times New Roman" panose="02020603050405020304" pitchFamily="18" charset="0"/>
              </a:rPr>
              <a:t>VINEETH DUDIPALLI -11</a:t>
            </a:r>
          </a:p>
          <a:p>
            <a:r>
              <a:rPr lang="en-US" sz="3800" dirty="0">
                <a:solidFill>
                  <a:schemeClr val="bg1"/>
                </a:solidFill>
                <a:latin typeface="Times New Roman" panose="02020603050405020304" pitchFamily="18" charset="0"/>
                <a:cs typeface="Times New Roman" panose="02020603050405020304" pitchFamily="18" charset="0"/>
              </a:rPr>
              <a:t>RAJESHWARI CHOLLETI – 8</a:t>
            </a:r>
          </a:p>
          <a:p>
            <a:endParaRPr lang="en-US" sz="3800" dirty="0">
              <a:solidFill>
                <a:schemeClr val="bg1"/>
              </a:solidFill>
              <a:latin typeface="Times New Roman" panose="02020603050405020304" pitchFamily="18" charset="0"/>
              <a:ea typeface="+mj-ea"/>
              <a:cs typeface="Times New Roman" panose="02020603050405020304" pitchFamily="18" charset="0"/>
            </a:endParaRPr>
          </a:p>
          <a:p>
            <a:endParaRPr lang="en-US" sz="2200" dirty="0"/>
          </a:p>
          <a:p>
            <a:endParaRPr lang="en-US" dirty="0"/>
          </a:p>
        </p:txBody>
      </p:sp>
      <p:pic>
        <p:nvPicPr>
          <p:cNvPr id="8" name="Picture 7">
            <a:extLst>
              <a:ext uri="{FF2B5EF4-FFF2-40B4-BE49-F238E27FC236}">
                <a16:creationId xmlns:a16="http://schemas.microsoft.com/office/drawing/2014/main" id="{D165AB6F-F4F9-4808-8AA9-A8328ECA6E94}"/>
              </a:ext>
            </a:extLst>
          </p:cNvPr>
          <p:cNvPicPr>
            <a:picLocks noChangeAspect="1"/>
          </p:cNvPicPr>
          <p:nvPr/>
        </p:nvPicPr>
        <p:blipFill>
          <a:blip r:embed="rId3"/>
          <a:stretch>
            <a:fillRect/>
          </a:stretch>
        </p:blipFill>
        <p:spPr>
          <a:xfrm>
            <a:off x="993913" y="119269"/>
            <a:ext cx="7566992" cy="3779729"/>
          </a:xfrm>
          <a:prstGeom prst="rect">
            <a:avLst/>
          </a:prstGeom>
        </p:spPr>
      </p:pic>
    </p:spTree>
    <p:extLst>
      <p:ext uri="{BB962C8B-B14F-4D97-AF65-F5344CB8AC3E}">
        <p14:creationId xmlns:p14="http://schemas.microsoft.com/office/powerpoint/2010/main" val="18244909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3F4FC-3E4C-4718-AF56-7DC9B964874D}"/>
              </a:ext>
            </a:extLst>
          </p:cNvPr>
          <p:cNvSpPr>
            <a:spLocks noGrp="1"/>
          </p:cNvSpPr>
          <p:nvPr>
            <p:ph type="title"/>
          </p:nvPr>
        </p:nvSpPr>
        <p:spPr/>
        <p:txBody>
          <a:bodyPr>
            <a:normAutofit/>
          </a:bodyPr>
          <a:lstStyle/>
          <a:p>
            <a:r>
              <a:rPr lang="en-US" sz="3600" dirty="0">
                <a:latin typeface="+mj-lt"/>
              </a:rPr>
              <a:t>Firebase Realtime Database</a:t>
            </a:r>
          </a:p>
        </p:txBody>
      </p:sp>
      <p:pic>
        <p:nvPicPr>
          <p:cNvPr id="11" name="Content Placeholder 10">
            <a:extLst>
              <a:ext uri="{FF2B5EF4-FFF2-40B4-BE49-F238E27FC236}">
                <a16:creationId xmlns:a16="http://schemas.microsoft.com/office/drawing/2014/main" id="{6BE533E0-9A60-4D22-9CA1-452B4C382417}"/>
              </a:ext>
            </a:extLst>
          </p:cNvPr>
          <p:cNvPicPr>
            <a:picLocks noGrp="1" noChangeAspect="1"/>
          </p:cNvPicPr>
          <p:nvPr>
            <p:ph sz="half" idx="1"/>
          </p:nvPr>
        </p:nvPicPr>
        <p:blipFill>
          <a:blip r:embed="rId2"/>
          <a:stretch>
            <a:fillRect/>
          </a:stretch>
        </p:blipFill>
        <p:spPr>
          <a:xfrm>
            <a:off x="457200" y="1417638"/>
            <a:ext cx="4038600" cy="4525963"/>
          </a:xfrm>
        </p:spPr>
      </p:pic>
      <p:pic>
        <p:nvPicPr>
          <p:cNvPr id="13" name="Content Placeholder 12">
            <a:extLst>
              <a:ext uri="{FF2B5EF4-FFF2-40B4-BE49-F238E27FC236}">
                <a16:creationId xmlns:a16="http://schemas.microsoft.com/office/drawing/2014/main" id="{F997B6DA-5E8E-454B-B615-95C6B4DBA623}"/>
              </a:ext>
            </a:extLst>
          </p:cNvPr>
          <p:cNvPicPr>
            <a:picLocks noGrp="1" noChangeAspect="1"/>
          </p:cNvPicPr>
          <p:nvPr>
            <p:ph sz="half" idx="2"/>
          </p:nvPr>
        </p:nvPicPr>
        <p:blipFill>
          <a:blip r:embed="rId3"/>
          <a:stretch>
            <a:fillRect/>
          </a:stretch>
        </p:blipFill>
        <p:spPr>
          <a:xfrm>
            <a:off x="4648199" y="1470818"/>
            <a:ext cx="4244009" cy="4419601"/>
          </a:xfrm>
        </p:spPr>
      </p:pic>
    </p:spTree>
    <p:extLst>
      <p:ext uri="{BB962C8B-B14F-4D97-AF65-F5344CB8AC3E}">
        <p14:creationId xmlns:p14="http://schemas.microsoft.com/office/powerpoint/2010/main" val="3474574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5E176-9792-469D-B1F2-CAFEEBBFD537}"/>
              </a:ext>
            </a:extLst>
          </p:cNvPr>
          <p:cNvSpPr>
            <a:spLocks noGrp="1"/>
          </p:cNvSpPr>
          <p:nvPr>
            <p:ph type="title"/>
          </p:nvPr>
        </p:nvSpPr>
        <p:spPr/>
        <p:txBody>
          <a:bodyPr>
            <a:normAutofit/>
          </a:bodyPr>
          <a:lstStyle/>
          <a:p>
            <a:r>
              <a:rPr lang="en-US" sz="3600" dirty="0">
                <a:latin typeface="+mj-lt"/>
              </a:rPr>
              <a:t>Firebase Storage</a:t>
            </a:r>
          </a:p>
        </p:txBody>
      </p:sp>
      <p:pic>
        <p:nvPicPr>
          <p:cNvPr id="7" name="Content Placeholder 6">
            <a:extLst>
              <a:ext uri="{FF2B5EF4-FFF2-40B4-BE49-F238E27FC236}">
                <a16:creationId xmlns:a16="http://schemas.microsoft.com/office/drawing/2014/main" id="{124C330F-C381-4B27-A86D-4CEF081B7415}"/>
              </a:ext>
            </a:extLst>
          </p:cNvPr>
          <p:cNvPicPr>
            <a:picLocks noGrp="1" noChangeAspect="1"/>
          </p:cNvPicPr>
          <p:nvPr>
            <p:ph idx="1"/>
          </p:nvPr>
        </p:nvPicPr>
        <p:blipFill>
          <a:blip r:embed="rId2"/>
          <a:stretch>
            <a:fillRect/>
          </a:stretch>
        </p:blipFill>
        <p:spPr>
          <a:xfrm>
            <a:off x="821636" y="1600201"/>
            <a:ext cx="7302036" cy="4018722"/>
          </a:xfrm>
        </p:spPr>
      </p:pic>
    </p:spTree>
    <p:extLst>
      <p:ext uri="{BB962C8B-B14F-4D97-AF65-F5344CB8AC3E}">
        <p14:creationId xmlns:p14="http://schemas.microsoft.com/office/powerpoint/2010/main" val="3545692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96C41-A197-4F2E-9766-D9993D8ED8B7}"/>
              </a:ext>
            </a:extLst>
          </p:cNvPr>
          <p:cNvSpPr>
            <a:spLocks noGrp="1"/>
          </p:cNvSpPr>
          <p:nvPr>
            <p:ph type="title"/>
          </p:nvPr>
        </p:nvSpPr>
        <p:spPr/>
        <p:txBody>
          <a:bodyPr>
            <a:normAutofit/>
          </a:bodyPr>
          <a:lstStyle/>
          <a:p>
            <a:r>
              <a:rPr lang="en-US" sz="3600" dirty="0">
                <a:latin typeface="+mj-lt"/>
              </a:rPr>
              <a:t>Workflow</a:t>
            </a:r>
          </a:p>
        </p:txBody>
      </p:sp>
      <p:pic>
        <p:nvPicPr>
          <p:cNvPr id="9" name="Content Placeholder 8">
            <a:extLst>
              <a:ext uri="{FF2B5EF4-FFF2-40B4-BE49-F238E27FC236}">
                <a16:creationId xmlns:a16="http://schemas.microsoft.com/office/drawing/2014/main" id="{AA48CC64-4D74-434D-8C54-12E8475D0F49}"/>
              </a:ext>
            </a:extLst>
          </p:cNvPr>
          <p:cNvPicPr>
            <a:picLocks noGrp="1" noChangeAspect="1"/>
          </p:cNvPicPr>
          <p:nvPr>
            <p:ph idx="1"/>
          </p:nvPr>
        </p:nvPicPr>
        <p:blipFill>
          <a:blip r:embed="rId2"/>
          <a:stretch>
            <a:fillRect/>
          </a:stretch>
        </p:blipFill>
        <p:spPr>
          <a:xfrm>
            <a:off x="457200" y="1420586"/>
            <a:ext cx="8229600" cy="4016828"/>
          </a:xfrm>
        </p:spPr>
      </p:pic>
    </p:spTree>
    <p:extLst>
      <p:ext uri="{BB962C8B-B14F-4D97-AF65-F5344CB8AC3E}">
        <p14:creationId xmlns:p14="http://schemas.microsoft.com/office/powerpoint/2010/main" val="17633744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BF679-5647-499B-A2AF-A8271A1FC1A5}"/>
              </a:ext>
            </a:extLst>
          </p:cNvPr>
          <p:cNvSpPr>
            <a:spLocks noGrp="1"/>
          </p:cNvSpPr>
          <p:nvPr>
            <p:ph type="title"/>
          </p:nvPr>
        </p:nvSpPr>
        <p:spPr/>
        <p:txBody>
          <a:bodyPr>
            <a:normAutofit/>
          </a:bodyPr>
          <a:lstStyle/>
          <a:p>
            <a:r>
              <a:rPr lang="en-US" sz="3600" dirty="0">
                <a:latin typeface="+mj-lt"/>
              </a:rPr>
              <a:t>Technology Stack</a:t>
            </a:r>
          </a:p>
        </p:txBody>
      </p:sp>
      <p:sp>
        <p:nvSpPr>
          <p:cNvPr id="3" name="Content Placeholder 2">
            <a:extLst>
              <a:ext uri="{FF2B5EF4-FFF2-40B4-BE49-F238E27FC236}">
                <a16:creationId xmlns:a16="http://schemas.microsoft.com/office/drawing/2014/main" id="{A4E5744A-B193-4D17-A72F-3F323AC6B0FD}"/>
              </a:ext>
            </a:extLst>
          </p:cNvPr>
          <p:cNvSpPr>
            <a:spLocks noGrp="1"/>
          </p:cNvSpPr>
          <p:nvPr>
            <p:ph idx="1"/>
          </p:nvPr>
        </p:nvSpPr>
        <p:spPr/>
        <p:txBody>
          <a:bodyPr>
            <a:normAutofit/>
          </a:bodyPr>
          <a:lstStyle/>
          <a:p>
            <a:r>
              <a:rPr lang="en-US" sz="2400" dirty="0">
                <a:latin typeface="+mj-lt"/>
              </a:rPr>
              <a:t>HTML</a:t>
            </a:r>
          </a:p>
          <a:p>
            <a:r>
              <a:rPr lang="en-US" sz="2400" dirty="0">
                <a:latin typeface="+mj-lt"/>
              </a:rPr>
              <a:t>CSS</a:t>
            </a:r>
          </a:p>
          <a:p>
            <a:r>
              <a:rPr lang="en-US" sz="2400" dirty="0">
                <a:latin typeface="+mj-lt"/>
              </a:rPr>
              <a:t>JavaScript</a:t>
            </a:r>
          </a:p>
          <a:p>
            <a:r>
              <a:rPr lang="en-US" sz="2400" dirty="0">
                <a:latin typeface="+mj-lt"/>
              </a:rPr>
              <a:t>Angular </a:t>
            </a:r>
            <a:r>
              <a:rPr lang="en-US" sz="2400" dirty="0" err="1">
                <a:latin typeface="+mj-lt"/>
              </a:rPr>
              <a:t>js</a:t>
            </a:r>
            <a:endParaRPr lang="en-US" sz="2400" dirty="0">
              <a:latin typeface="+mj-lt"/>
            </a:endParaRPr>
          </a:p>
          <a:p>
            <a:r>
              <a:rPr lang="en-US" sz="2400" dirty="0">
                <a:latin typeface="+mj-lt"/>
              </a:rPr>
              <a:t>Bootstrap</a:t>
            </a:r>
          </a:p>
          <a:p>
            <a:r>
              <a:rPr lang="en-US" sz="2400" dirty="0">
                <a:latin typeface="+mj-lt"/>
              </a:rPr>
              <a:t>jQuery</a:t>
            </a:r>
          </a:p>
        </p:txBody>
      </p:sp>
    </p:spTree>
    <p:extLst>
      <p:ext uri="{BB962C8B-B14F-4D97-AF65-F5344CB8AC3E}">
        <p14:creationId xmlns:p14="http://schemas.microsoft.com/office/powerpoint/2010/main" val="4103240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D48F8-E969-406A-A953-CD918D8191FB}"/>
              </a:ext>
            </a:extLst>
          </p:cNvPr>
          <p:cNvSpPr>
            <a:spLocks noGrp="1"/>
          </p:cNvSpPr>
          <p:nvPr>
            <p:ph type="title"/>
          </p:nvPr>
        </p:nvSpPr>
        <p:spPr/>
        <p:txBody>
          <a:bodyPr>
            <a:normAutofit/>
          </a:bodyPr>
          <a:lstStyle/>
          <a:p>
            <a:r>
              <a:rPr lang="en-US" sz="3600" dirty="0">
                <a:latin typeface="+mj-lt"/>
              </a:rPr>
              <a:t>Future Scope</a:t>
            </a:r>
          </a:p>
        </p:txBody>
      </p:sp>
      <p:sp>
        <p:nvSpPr>
          <p:cNvPr id="3" name="Content Placeholder 2">
            <a:extLst>
              <a:ext uri="{FF2B5EF4-FFF2-40B4-BE49-F238E27FC236}">
                <a16:creationId xmlns:a16="http://schemas.microsoft.com/office/drawing/2014/main" id="{6604D62C-34E2-48F5-B63B-DD1D43E6BA46}"/>
              </a:ext>
            </a:extLst>
          </p:cNvPr>
          <p:cNvSpPr>
            <a:spLocks noGrp="1"/>
          </p:cNvSpPr>
          <p:nvPr>
            <p:ph idx="1"/>
          </p:nvPr>
        </p:nvSpPr>
        <p:spPr/>
        <p:txBody>
          <a:bodyPr>
            <a:normAutofit/>
          </a:bodyPr>
          <a:lstStyle/>
          <a:p>
            <a:r>
              <a:rPr lang="en-US" sz="2400" dirty="0">
                <a:latin typeface="+mj-lt"/>
              </a:rPr>
              <a:t>Integrating Maps</a:t>
            </a:r>
          </a:p>
          <a:p>
            <a:r>
              <a:rPr lang="en-US" sz="2400" dirty="0">
                <a:latin typeface="+mj-lt"/>
              </a:rPr>
              <a:t>Doctors Appointment in nearest Hospitals</a:t>
            </a:r>
          </a:p>
          <a:p>
            <a:r>
              <a:rPr lang="en-US" sz="2400">
                <a:latin typeface="+mj-lt"/>
              </a:rPr>
              <a:t>Categorization based </a:t>
            </a:r>
            <a:r>
              <a:rPr lang="en-US" sz="2400" dirty="0">
                <a:latin typeface="+mj-lt"/>
              </a:rPr>
              <a:t>on the organ detection</a:t>
            </a:r>
          </a:p>
        </p:txBody>
      </p:sp>
    </p:spTree>
    <p:extLst>
      <p:ext uri="{BB962C8B-B14F-4D97-AF65-F5344CB8AC3E}">
        <p14:creationId xmlns:p14="http://schemas.microsoft.com/office/powerpoint/2010/main" val="22655758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04B589-A05D-4A6A-85CC-223C3BADE072}"/>
              </a:ext>
            </a:extLst>
          </p:cNvPr>
          <p:cNvSpPr>
            <a:spLocks noGrp="1"/>
          </p:cNvSpPr>
          <p:nvPr>
            <p:ph idx="1"/>
          </p:nvPr>
        </p:nvSpPr>
        <p:spPr>
          <a:xfrm>
            <a:off x="2037521" y="2661115"/>
            <a:ext cx="4777409" cy="979177"/>
          </a:xfrm>
        </p:spPr>
        <p:txBody>
          <a:bodyPr>
            <a:normAutofit/>
          </a:bodyPr>
          <a:lstStyle/>
          <a:p>
            <a:pPr marL="0" indent="0" algn="ctr">
              <a:buNone/>
            </a:pPr>
            <a:r>
              <a:rPr lang="en-US" sz="3600" dirty="0">
                <a:latin typeface="+mn-lt"/>
              </a:rPr>
              <a:t>Thank you</a:t>
            </a:r>
          </a:p>
        </p:txBody>
      </p:sp>
    </p:spTree>
    <p:extLst>
      <p:ext uri="{BB962C8B-B14F-4D97-AF65-F5344CB8AC3E}">
        <p14:creationId xmlns:p14="http://schemas.microsoft.com/office/powerpoint/2010/main" val="1784226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0C8E-115A-45E2-ADE4-F5AD9539F076}"/>
              </a:ext>
            </a:extLst>
          </p:cNvPr>
          <p:cNvSpPr>
            <a:spLocks noGrp="1"/>
          </p:cNvSpPr>
          <p:nvPr>
            <p:ph type="ctrTitle"/>
          </p:nvPr>
        </p:nvSpPr>
        <p:spPr>
          <a:xfrm>
            <a:off x="487017" y="484187"/>
            <a:ext cx="7772400" cy="1470025"/>
          </a:xfrm>
        </p:spPr>
        <p:txBody>
          <a:bodyPr>
            <a:normAutofit/>
          </a:bodyPr>
          <a:lstStyle/>
          <a:p>
            <a:r>
              <a:rPr lang="en-US" sz="3600" dirty="0">
                <a:latin typeface="+mn-lt"/>
              </a:rPr>
              <a:t>Problem Statement</a:t>
            </a:r>
          </a:p>
        </p:txBody>
      </p:sp>
      <p:sp>
        <p:nvSpPr>
          <p:cNvPr id="3" name="Subtitle 2">
            <a:extLst>
              <a:ext uri="{FF2B5EF4-FFF2-40B4-BE49-F238E27FC236}">
                <a16:creationId xmlns:a16="http://schemas.microsoft.com/office/drawing/2014/main" id="{0BA9CB73-DB06-4ED2-BC0E-5AF84A34565C}"/>
              </a:ext>
            </a:extLst>
          </p:cNvPr>
          <p:cNvSpPr>
            <a:spLocks noGrp="1"/>
          </p:cNvSpPr>
          <p:nvPr>
            <p:ph type="subTitle" idx="1"/>
          </p:nvPr>
        </p:nvSpPr>
        <p:spPr>
          <a:xfrm>
            <a:off x="1172817" y="2163417"/>
            <a:ext cx="7086600" cy="3362740"/>
          </a:xfrm>
        </p:spPr>
        <p:txBody>
          <a:bodyPr>
            <a:normAutofit/>
          </a:bodyPr>
          <a:lstStyle/>
          <a:p>
            <a:pPr>
              <a:spcBef>
                <a:spcPct val="0"/>
              </a:spcBef>
            </a:pPr>
            <a:r>
              <a:rPr lang="en-US" sz="2400" dirty="0">
                <a:solidFill>
                  <a:schemeClr val="tx1"/>
                </a:solidFill>
                <a:latin typeface="+mj-lt"/>
                <a:ea typeface="+mj-ea"/>
              </a:rPr>
              <a:t>We have friends who gets panicked when they get some allergy/infection and they are not aware how critical it is. To overcome this problem and to ease the peoples lives by providing digital information we have come up with this idea. The project comprises of different kind of health data</a:t>
            </a:r>
          </a:p>
        </p:txBody>
      </p:sp>
    </p:spTree>
    <p:extLst>
      <p:ext uri="{BB962C8B-B14F-4D97-AF65-F5344CB8AC3E}">
        <p14:creationId xmlns:p14="http://schemas.microsoft.com/office/powerpoint/2010/main" val="1461698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8C3E-9A28-48C4-AAD7-0B9B05074C53}"/>
              </a:ext>
            </a:extLst>
          </p:cNvPr>
          <p:cNvSpPr>
            <a:spLocks noGrp="1"/>
          </p:cNvSpPr>
          <p:nvPr>
            <p:ph type="title"/>
          </p:nvPr>
        </p:nvSpPr>
        <p:spPr/>
        <p:txBody>
          <a:bodyPr>
            <a:normAutofit/>
          </a:bodyPr>
          <a:lstStyle/>
          <a:p>
            <a:r>
              <a:rPr lang="en-US" sz="3600" dirty="0">
                <a:latin typeface="+mn-lt"/>
              </a:rPr>
              <a:t>Proposed Solution</a:t>
            </a:r>
          </a:p>
        </p:txBody>
      </p:sp>
      <p:sp>
        <p:nvSpPr>
          <p:cNvPr id="3" name="Content Placeholder 2">
            <a:extLst>
              <a:ext uri="{FF2B5EF4-FFF2-40B4-BE49-F238E27FC236}">
                <a16:creationId xmlns:a16="http://schemas.microsoft.com/office/drawing/2014/main" id="{8DD4F4CD-93BC-4C44-8B08-E61392346F9C}"/>
              </a:ext>
            </a:extLst>
          </p:cNvPr>
          <p:cNvSpPr>
            <a:spLocks noGrp="1"/>
          </p:cNvSpPr>
          <p:nvPr>
            <p:ph idx="1"/>
          </p:nvPr>
        </p:nvSpPr>
        <p:spPr/>
        <p:txBody>
          <a:bodyPr>
            <a:normAutofit/>
          </a:bodyPr>
          <a:lstStyle/>
          <a:p>
            <a:pPr marL="0" indent="0" algn="ctr">
              <a:buNone/>
            </a:pPr>
            <a:r>
              <a:rPr lang="en-US" sz="2400" dirty="0">
                <a:latin typeface="+mn-lt"/>
              </a:rPr>
              <a:t>Developing a web application to facilitate the user work in creating, searching and retrieving the image collections based on metadata.</a:t>
            </a:r>
          </a:p>
        </p:txBody>
      </p:sp>
    </p:spTree>
    <p:extLst>
      <p:ext uri="{BB962C8B-B14F-4D97-AF65-F5344CB8AC3E}">
        <p14:creationId xmlns:p14="http://schemas.microsoft.com/office/powerpoint/2010/main" val="42873934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C29C1-1B71-4380-9E44-13454DB1CC6D}"/>
              </a:ext>
            </a:extLst>
          </p:cNvPr>
          <p:cNvSpPr>
            <a:spLocks noGrp="1"/>
          </p:cNvSpPr>
          <p:nvPr>
            <p:ph type="title"/>
          </p:nvPr>
        </p:nvSpPr>
        <p:spPr/>
        <p:txBody>
          <a:bodyPr>
            <a:normAutofit/>
          </a:bodyPr>
          <a:lstStyle/>
          <a:p>
            <a:r>
              <a:rPr lang="en-US" sz="3600" dirty="0">
                <a:latin typeface="+mj-lt"/>
              </a:rPr>
              <a:t>Architecture</a:t>
            </a:r>
          </a:p>
        </p:txBody>
      </p:sp>
      <p:pic>
        <p:nvPicPr>
          <p:cNvPr id="5" name="Content Placeholder 4">
            <a:extLst>
              <a:ext uri="{FF2B5EF4-FFF2-40B4-BE49-F238E27FC236}">
                <a16:creationId xmlns:a16="http://schemas.microsoft.com/office/drawing/2014/main" id="{6A30A906-177A-4BDD-B70A-2A5190BAB051}"/>
              </a:ext>
            </a:extLst>
          </p:cNvPr>
          <p:cNvPicPr>
            <a:picLocks noGrp="1" noChangeAspect="1"/>
          </p:cNvPicPr>
          <p:nvPr>
            <p:ph idx="1"/>
          </p:nvPr>
        </p:nvPicPr>
        <p:blipFill>
          <a:blip r:embed="rId2"/>
          <a:stretch>
            <a:fillRect/>
          </a:stretch>
        </p:blipFill>
        <p:spPr>
          <a:xfrm>
            <a:off x="3145850" y="1126435"/>
            <a:ext cx="2852299" cy="4691270"/>
          </a:xfrm>
        </p:spPr>
      </p:pic>
    </p:spTree>
    <p:extLst>
      <p:ext uri="{BB962C8B-B14F-4D97-AF65-F5344CB8AC3E}">
        <p14:creationId xmlns:p14="http://schemas.microsoft.com/office/powerpoint/2010/main" val="12918163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6EEA8-3FEC-4211-A2E3-BC4BD7784442}"/>
              </a:ext>
            </a:extLst>
          </p:cNvPr>
          <p:cNvSpPr>
            <a:spLocks noGrp="1"/>
          </p:cNvSpPr>
          <p:nvPr>
            <p:ph type="title"/>
          </p:nvPr>
        </p:nvSpPr>
        <p:spPr/>
        <p:txBody>
          <a:bodyPr>
            <a:normAutofit/>
          </a:bodyPr>
          <a:lstStyle/>
          <a:p>
            <a:r>
              <a:rPr lang="en-US" sz="3600" dirty="0">
                <a:latin typeface="+mj-lt"/>
              </a:rPr>
              <a:t>Login and Registration</a:t>
            </a:r>
          </a:p>
        </p:txBody>
      </p:sp>
      <p:pic>
        <p:nvPicPr>
          <p:cNvPr id="5" name="Content Placeholder 4">
            <a:extLst>
              <a:ext uri="{FF2B5EF4-FFF2-40B4-BE49-F238E27FC236}">
                <a16:creationId xmlns:a16="http://schemas.microsoft.com/office/drawing/2014/main" id="{17D99963-423A-4B1C-9A18-CF79837B1B68}"/>
              </a:ext>
            </a:extLst>
          </p:cNvPr>
          <p:cNvPicPr>
            <a:picLocks noGrp="1" noChangeAspect="1"/>
          </p:cNvPicPr>
          <p:nvPr>
            <p:ph idx="1"/>
          </p:nvPr>
        </p:nvPicPr>
        <p:blipFill>
          <a:blip r:embed="rId2"/>
          <a:stretch>
            <a:fillRect/>
          </a:stretch>
        </p:blipFill>
        <p:spPr>
          <a:xfrm>
            <a:off x="457200" y="1417638"/>
            <a:ext cx="8229600" cy="3952135"/>
          </a:xfrm>
        </p:spPr>
      </p:pic>
    </p:spTree>
    <p:extLst>
      <p:ext uri="{BB962C8B-B14F-4D97-AF65-F5344CB8AC3E}">
        <p14:creationId xmlns:p14="http://schemas.microsoft.com/office/powerpoint/2010/main" val="2061977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A0459-69A1-44DE-B526-D205E3A040F4}"/>
              </a:ext>
            </a:extLst>
          </p:cNvPr>
          <p:cNvSpPr>
            <a:spLocks noGrp="1"/>
          </p:cNvSpPr>
          <p:nvPr>
            <p:ph type="title"/>
          </p:nvPr>
        </p:nvSpPr>
        <p:spPr/>
        <p:txBody>
          <a:bodyPr>
            <a:normAutofit/>
          </a:bodyPr>
          <a:lstStyle/>
          <a:p>
            <a:r>
              <a:rPr lang="en-US" sz="3600" dirty="0">
                <a:latin typeface="+mj-lt"/>
              </a:rPr>
              <a:t>Home Page	</a:t>
            </a:r>
          </a:p>
        </p:txBody>
      </p:sp>
      <p:pic>
        <p:nvPicPr>
          <p:cNvPr id="9" name="Content Placeholder 8">
            <a:extLst>
              <a:ext uri="{FF2B5EF4-FFF2-40B4-BE49-F238E27FC236}">
                <a16:creationId xmlns:a16="http://schemas.microsoft.com/office/drawing/2014/main" id="{B6881DED-1D75-414B-A9E3-E9DD41B192C1}"/>
              </a:ext>
            </a:extLst>
          </p:cNvPr>
          <p:cNvPicPr>
            <a:picLocks noGrp="1" noChangeAspect="1"/>
          </p:cNvPicPr>
          <p:nvPr>
            <p:ph idx="1"/>
          </p:nvPr>
        </p:nvPicPr>
        <p:blipFill>
          <a:blip r:embed="rId2"/>
          <a:stretch>
            <a:fillRect/>
          </a:stretch>
        </p:blipFill>
        <p:spPr>
          <a:xfrm>
            <a:off x="549965" y="1417638"/>
            <a:ext cx="8229600" cy="3631096"/>
          </a:xfrm>
        </p:spPr>
      </p:pic>
    </p:spTree>
    <p:extLst>
      <p:ext uri="{BB962C8B-B14F-4D97-AF65-F5344CB8AC3E}">
        <p14:creationId xmlns:p14="http://schemas.microsoft.com/office/powerpoint/2010/main" val="29438335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5D6CE-7A2E-4FB7-BCB9-2AAD11B0F554}"/>
              </a:ext>
            </a:extLst>
          </p:cNvPr>
          <p:cNvSpPr>
            <a:spLocks noGrp="1"/>
          </p:cNvSpPr>
          <p:nvPr>
            <p:ph type="title"/>
          </p:nvPr>
        </p:nvSpPr>
        <p:spPr/>
        <p:txBody>
          <a:bodyPr>
            <a:normAutofit/>
          </a:bodyPr>
          <a:lstStyle/>
          <a:p>
            <a:r>
              <a:rPr lang="en-US" sz="3600" dirty="0">
                <a:latin typeface="+mj-lt"/>
              </a:rPr>
              <a:t>Profile Info</a:t>
            </a:r>
          </a:p>
        </p:txBody>
      </p:sp>
      <p:pic>
        <p:nvPicPr>
          <p:cNvPr id="5" name="Content Placeholder 4">
            <a:extLst>
              <a:ext uri="{FF2B5EF4-FFF2-40B4-BE49-F238E27FC236}">
                <a16:creationId xmlns:a16="http://schemas.microsoft.com/office/drawing/2014/main" id="{9AEC75E3-8ECD-4466-ABEE-94119DEF5E63}"/>
              </a:ext>
            </a:extLst>
          </p:cNvPr>
          <p:cNvPicPr>
            <a:picLocks noGrp="1" noChangeAspect="1"/>
          </p:cNvPicPr>
          <p:nvPr>
            <p:ph idx="1"/>
          </p:nvPr>
        </p:nvPicPr>
        <p:blipFill>
          <a:blip r:embed="rId2"/>
          <a:stretch>
            <a:fillRect/>
          </a:stretch>
        </p:blipFill>
        <p:spPr>
          <a:xfrm>
            <a:off x="457200" y="1281802"/>
            <a:ext cx="8229600" cy="4045571"/>
          </a:xfrm>
        </p:spPr>
      </p:pic>
    </p:spTree>
    <p:extLst>
      <p:ext uri="{BB962C8B-B14F-4D97-AF65-F5344CB8AC3E}">
        <p14:creationId xmlns:p14="http://schemas.microsoft.com/office/powerpoint/2010/main" val="20738012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968D4-FD83-4D80-A837-58DB0F6E67B3}"/>
              </a:ext>
            </a:extLst>
          </p:cNvPr>
          <p:cNvSpPr>
            <a:spLocks noGrp="1"/>
          </p:cNvSpPr>
          <p:nvPr>
            <p:ph type="title"/>
          </p:nvPr>
        </p:nvSpPr>
        <p:spPr/>
        <p:txBody>
          <a:bodyPr>
            <a:normAutofit/>
          </a:bodyPr>
          <a:lstStyle/>
          <a:p>
            <a:r>
              <a:rPr lang="en-US" sz="3600" dirty="0">
                <a:latin typeface="+mj-lt"/>
              </a:rPr>
              <a:t>Content Page</a:t>
            </a:r>
          </a:p>
        </p:txBody>
      </p:sp>
      <p:pic>
        <p:nvPicPr>
          <p:cNvPr id="4" name="Content Placeholder 3">
            <a:extLst>
              <a:ext uri="{FF2B5EF4-FFF2-40B4-BE49-F238E27FC236}">
                <a16:creationId xmlns:a16="http://schemas.microsoft.com/office/drawing/2014/main" id="{E0CDB1A6-9DC6-498E-9BFF-3B97484BF175}"/>
              </a:ext>
            </a:extLst>
          </p:cNvPr>
          <p:cNvPicPr>
            <a:picLocks noGrp="1" noChangeAspect="1"/>
          </p:cNvPicPr>
          <p:nvPr>
            <p:ph idx="1"/>
          </p:nvPr>
        </p:nvPicPr>
        <p:blipFill>
          <a:blip r:embed="rId2"/>
          <a:stretch>
            <a:fillRect/>
          </a:stretch>
        </p:blipFill>
        <p:spPr>
          <a:xfrm>
            <a:off x="457200" y="1417638"/>
            <a:ext cx="8229600" cy="4431998"/>
          </a:xfrm>
          <a:prstGeom prst="rect">
            <a:avLst/>
          </a:prstGeom>
        </p:spPr>
      </p:pic>
    </p:spTree>
    <p:extLst>
      <p:ext uri="{BB962C8B-B14F-4D97-AF65-F5344CB8AC3E}">
        <p14:creationId xmlns:p14="http://schemas.microsoft.com/office/powerpoint/2010/main" val="11748478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2B3A8-2D7E-4774-B2FB-A7D7AA324BE0}"/>
              </a:ext>
            </a:extLst>
          </p:cNvPr>
          <p:cNvSpPr>
            <a:spLocks noGrp="1"/>
          </p:cNvSpPr>
          <p:nvPr>
            <p:ph type="title"/>
          </p:nvPr>
        </p:nvSpPr>
        <p:spPr/>
        <p:txBody>
          <a:bodyPr>
            <a:normAutofit/>
          </a:bodyPr>
          <a:lstStyle/>
          <a:p>
            <a:r>
              <a:rPr lang="en-US" sz="3600" dirty="0">
                <a:latin typeface="+mj-lt"/>
              </a:rPr>
              <a:t>My Uploads</a:t>
            </a:r>
          </a:p>
        </p:txBody>
      </p:sp>
      <p:pic>
        <p:nvPicPr>
          <p:cNvPr id="4" name="Content Placeholder 3">
            <a:extLst>
              <a:ext uri="{FF2B5EF4-FFF2-40B4-BE49-F238E27FC236}">
                <a16:creationId xmlns:a16="http://schemas.microsoft.com/office/drawing/2014/main" id="{388274A6-3DC3-4F4D-8729-BF9A2335CB81}"/>
              </a:ext>
            </a:extLst>
          </p:cNvPr>
          <p:cNvPicPr>
            <a:picLocks noGrp="1" noChangeAspect="1"/>
          </p:cNvPicPr>
          <p:nvPr>
            <p:ph idx="1"/>
          </p:nvPr>
        </p:nvPicPr>
        <p:blipFill>
          <a:blip r:embed="rId2"/>
          <a:stretch>
            <a:fillRect/>
          </a:stretch>
        </p:blipFill>
        <p:spPr>
          <a:xfrm>
            <a:off x="1093305" y="1322516"/>
            <a:ext cx="7255565" cy="2348335"/>
          </a:xfrm>
          <a:prstGeom prst="rect">
            <a:avLst/>
          </a:prstGeom>
        </p:spPr>
      </p:pic>
      <p:pic>
        <p:nvPicPr>
          <p:cNvPr id="5" name="Picture 4">
            <a:extLst>
              <a:ext uri="{FF2B5EF4-FFF2-40B4-BE49-F238E27FC236}">
                <a16:creationId xmlns:a16="http://schemas.microsoft.com/office/drawing/2014/main" id="{32E0DC4B-DCBD-4993-B24C-9F0351BF1C5E}"/>
              </a:ext>
            </a:extLst>
          </p:cNvPr>
          <p:cNvPicPr>
            <a:picLocks noChangeAspect="1"/>
          </p:cNvPicPr>
          <p:nvPr/>
        </p:nvPicPr>
        <p:blipFill>
          <a:blip r:embed="rId3"/>
          <a:stretch>
            <a:fillRect/>
          </a:stretch>
        </p:blipFill>
        <p:spPr>
          <a:xfrm>
            <a:off x="1106554" y="3919329"/>
            <a:ext cx="7255565" cy="1924879"/>
          </a:xfrm>
          <a:prstGeom prst="rect">
            <a:avLst/>
          </a:prstGeom>
        </p:spPr>
      </p:pic>
    </p:spTree>
    <p:extLst>
      <p:ext uri="{BB962C8B-B14F-4D97-AF65-F5344CB8AC3E}">
        <p14:creationId xmlns:p14="http://schemas.microsoft.com/office/powerpoint/2010/main" val="4434633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408</TotalTime>
  <Words>145</Words>
  <Application>Microsoft Office PowerPoint</Application>
  <PresentationFormat>On-screen Show (4:3)</PresentationFormat>
  <Paragraphs>32</Paragraphs>
  <Slides>15</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15</vt:i4>
      </vt:variant>
    </vt:vector>
  </HeadingPairs>
  <TitlesOfParts>
    <vt:vector size="21" baseType="lpstr">
      <vt:lpstr>Arial</vt:lpstr>
      <vt:lpstr>Calibri</vt:lpstr>
      <vt:lpstr>Helvetica</vt:lpstr>
      <vt:lpstr>Times New Roman</vt:lpstr>
      <vt:lpstr>Office Theme</vt:lpstr>
      <vt:lpstr>Custom Design</vt:lpstr>
      <vt:lpstr>PowerPoint Presentation</vt:lpstr>
      <vt:lpstr>Problem Statement</vt:lpstr>
      <vt:lpstr>Proposed Solution</vt:lpstr>
      <vt:lpstr>Architecture</vt:lpstr>
      <vt:lpstr>Login and Registration</vt:lpstr>
      <vt:lpstr>Home Page </vt:lpstr>
      <vt:lpstr>Profile Info</vt:lpstr>
      <vt:lpstr>Content Page</vt:lpstr>
      <vt:lpstr>My Uploads</vt:lpstr>
      <vt:lpstr>Firebase Realtime Database</vt:lpstr>
      <vt:lpstr>Firebase Storage</vt:lpstr>
      <vt:lpstr>Workflow</vt:lpstr>
      <vt:lpstr>Technology Stack</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SCALING AGILE</dc:title>
  <dc:creator>Rella, Sirisha (UMKC-Student)</dc:creator>
  <cp:lastModifiedBy>nikitha pateel</cp:lastModifiedBy>
  <cp:revision>44</cp:revision>
  <dcterms:created xsi:type="dcterms:W3CDTF">2018-09-11T02:51:31Z</dcterms:created>
  <dcterms:modified xsi:type="dcterms:W3CDTF">2018-12-04T22:29:02Z</dcterms:modified>
</cp:coreProperties>
</file>